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8" r:id="rId9"/>
    <p:sldId id="269" r:id="rId10"/>
    <p:sldId id="270" r:id="rId11"/>
    <p:sldId id="274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7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EE4C2-FFEC-4673-B004-FD7F720B2599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A96D-0B0C-4A8C-8359-BC2D1CE2C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A96D-0B0C-4A8C-8359-BC2D1CE2CE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34E6-81A0-45FE-8897-F042DC135FEA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DFCF-C44A-45B5-9C0B-ED07DE18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67240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n/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НЕТРАДИЦИОННЫЕ ТЕХНИКИ В АППЛИКАЦИИ</a:t>
            </a:r>
            <a:endParaRPr lang="ru-RU" sz="4800" b="1" dirty="0">
              <a:ln/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b="1" dirty="0" smtClean="0">
              <a:latin typeface="Arial Black" pitchFamily="34" charset="0"/>
            </a:endParaRPr>
          </a:p>
          <a:p>
            <a:endParaRPr lang="ru-RU" sz="2800" b="1" dirty="0" smtClean="0">
              <a:solidFill>
                <a:srgbClr val="F52744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F52744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ИЗ ОПЫТА РАБОТЫ С ДЕТЬМИ СТАРШЕЙ ГРУППЫ</a:t>
            </a:r>
          </a:p>
          <a:p>
            <a:endParaRPr lang="ru-RU" sz="2800" b="1" dirty="0">
              <a:solidFill>
                <a:srgbClr val="F52744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«ОРИГАМИ»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25" y="1628800"/>
            <a:ext cx="203172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160240" cy="297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2118703" cy="28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527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«КВИЛЛИНГ»</a:t>
            </a:r>
            <a:endParaRPr lang="ru-RU" sz="2800" b="1" dirty="0">
              <a:solidFill>
                <a:srgbClr val="F5274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095872" cy="379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2886842" cy="208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5" y="4437113"/>
            <a:ext cx="2964395" cy="20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76872"/>
            <a:ext cx="186695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33056"/>
            <a:ext cx="2366056" cy="257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АППЛИКАЦИЯ ИЗ ВАТНЫХ ДИСКОВ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42" y="1922850"/>
            <a:ext cx="2400282" cy="30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3528392" cy="250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2539355" cy="21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АППЛИКАЦИЯ ИЗ ПУГОВИЦ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93096"/>
            <a:ext cx="1656184" cy="230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437112"/>
            <a:ext cx="2649183" cy="221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2313">
            <a:off x="5772034" y="1341016"/>
            <a:ext cx="2149120" cy="27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40611">
            <a:off x="1042856" y="1496424"/>
            <a:ext cx="1534987" cy="214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Нетрадиционные   техники в аппликации -это эффективное средство изображения, включающее новые художественно- выразительные приемы создания художественного образа, композиции и колорита, позволяющие обеспечить наибольшую выразительность образа в творческой работе, чтобы у детей не создавалось шаблона.</a:t>
            </a:r>
            <a:endParaRPr lang="ru-RU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20688"/>
            <a:ext cx="1872451" cy="283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836712"/>
            <a:ext cx="1944216" cy="29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3717032"/>
            <a:ext cx="1811386" cy="27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1844824"/>
            <a:ext cx="1870323" cy="276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692696"/>
            <a:ext cx="1872208" cy="264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0072" y="3501008"/>
            <a:ext cx="18622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Нетрадиционная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 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аппликация с использованием нетрадиционных материалов и способов работы.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4064873" cy="287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21346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работы кружка:</a:t>
            </a:r>
            <a:b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47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1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Познакомить детей с различными техниками и приемами аппликации. </a:t>
            </a:r>
          </a:p>
          <a:p>
            <a:r>
              <a:rPr lang="ru-RU" sz="41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Развивать у детей художественно-эстетический вкус и интерес к экспериментированию, творческое воображение.</a:t>
            </a:r>
          </a:p>
          <a:p>
            <a:r>
              <a:rPr lang="ru-RU" sz="41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Развивать мелкую моторику рук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Каждая из этих техник - это маленькая игра. Их использование позволяет детям чувствовать себя раскованнее, смелее, непосредственнее, развивает воображение, дает полную свободу для самовыражения.</a:t>
            </a:r>
            <a:endParaRPr lang="ru-RU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 ИЗ ЦВЕТНОЙ БУМАГИ 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«МОЗАИКА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451430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97589"/>
            <a:ext cx="2588274" cy="37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 ИЗ СЫПУЧИХ МАТЕРИАЛОВ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66" y="1628800"/>
            <a:ext cx="3004246" cy="44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283165" cy="303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 ИЗ САЛФЕТОК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160240" cy="29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2808312" cy="31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1983482" cy="281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 ИЗ НИТОК</a:t>
            </a:r>
            <a:endParaRPr lang="ru-RU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20" y="1916832"/>
            <a:ext cx="21560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444705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 ИЗ ПРИРОДНОГО МАТЕРИАЛА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22697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149" y="1772816"/>
            <a:ext cx="353170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65104"/>
            <a:ext cx="2664296" cy="21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151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НЕТРАДИЦИОННЫЕ ТЕХНИКИ В АППЛИКАЦИИ</vt:lpstr>
      <vt:lpstr>Слайд 2</vt:lpstr>
      <vt:lpstr>  Задачи работы кружка: </vt:lpstr>
      <vt:lpstr>Слайд 4</vt:lpstr>
      <vt:lpstr>АППЛИКАЦИЯ ИЗ ЦВЕТНОЙ БУМАГИ «МОЗАИКА»</vt:lpstr>
      <vt:lpstr>АППЛИКАЦИЯ ИЗ СЫПУЧИХ МАТЕРИАЛОВ</vt:lpstr>
      <vt:lpstr>АППЛИКАЦИЯ ИЗ САЛФЕТОК</vt:lpstr>
      <vt:lpstr>АППЛИКАЦИЯ ИЗ НИТОК</vt:lpstr>
      <vt:lpstr>АППЛИКАЦИЯ ИЗ ПРИРОДНОГО МАТЕРИАЛА</vt:lpstr>
      <vt:lpstr> «ОРИГАМИ»</vt:lpstr>
      <vt:lpstr>«КВИЛЛИНГ»</vt:lpstr>
      <vt:lpstr>АППЛИКАЦИЯ ИЗ ВАТНЫХ ДИСКОВ</vt:lpstr>
      <vt:lpstr>АППЛИКАЦИЯ ИЗ ПУГОВИЦ</vt:lpstr>
      <vt:lpstr>Слайд 14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В АППЛИКАЦИИ</dc:title>
  <dc:creator>user</dc:creator>
  <cp:lastModifiedBy>user</cp:lastModifiedBy>
  <cp:revision>90</cp:revision>
  <dcterms:created xsi:type="dcterms:W3CDTF">2016-03-26T11:26:28Z</dcterms:created>
  <dcterms:modified xsi:type="dcterms:W3CDTF">2016-03-27T17:23:12Z</dcterms:modified>
</cp:coreProperties>
</file>