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4ADB-ACF4-45B5-BF70-452E40273B82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5500726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Я – исследователь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( исследовательская деятельность в ДОУ)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501122" cy="18276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ЦЕНТРЫ ЭКСПЕРИМЕНТИРОВАНИЯ В ДОУ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194" name="Picture 2" descr="C:\Users\1\Desktop\Фото\2015-16 учебный год\уголок экологии+огород\P10303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27363">
            <a:off x="355299" y="1752805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DCIM\101NIKON\DSCN0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92840">
            <a:off x="5051345" y="1684745"/>
            <a:ext cx="364332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Лето. Урожай 2015\IMG_20150729_152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85728"/>
            <a:ext cx="4405345" cy="3304009"/>
          </a:xfrm>
          <a:prstGeom prst="rect">
            <a:avLst/>
          </a:prstGeom>
          <a:noFill/>
        </p:spPr>
      </p:pic>
      <p:pic>
        <p:nvPicPr>
          <p:cNvPr id="10243" name="Picture 3" descr="J:\Лето. Урожай 2015\IMG_20150729_1525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643314"/>
            <a:ext cx="3857652" cy="2893239"/>
          </a:xfrm>
          <a:prstGeom prst="rect">
            <a:avLst/>
          </a:prstGeom>
          <a:noFill/>
        </p:spPr>
      </p:pic>
      <p:pic>
        <p:nvPicPr>
          <p:cNvPr id="10244" name="Picture 4" descr="J:\Лето. Урожай 2015\IMG_20150729_1536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00372"/>
            <a:ext cx="4286279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3571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ТРУД в природе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5500726" cy="1827634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E:\DCIM\101NIKON\DSCN0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714876" cy="3536157"/>
          </a:xfrm>
          <a:prstGeom prst="rect">
            <a:avLst/>
          </a:prstGeom>
          <a:noFill/>
        </p:spPr>
      </p:pic>
      <p:pic>
        <p:nvPicPr>
          <p:cNvPr id="1027" name="Picture 3" descr="E:\DCIM\101NIKON\DSCN02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2"/>
            <a:ext cx="3714776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Первая младшая группа</a:t>
            </a:r>
          </a:p>
          <a:p>
            <a:r>
              <a:rPr lang="ru-RU" dirty="0" smtClean="0"/>
              <a:t>«Тонет –  не тонет»</a:t>
            </a:r>
            <a:endParaRPr lang="ru-RU" dirty="0"/>
          </a:p>
        </p:txBody>
      </p:sp>
      <p:pic>
        <p:nvPicPr>
          <p:cNvPr id="1028" name="Picture 4" descr="E:\DCIM\101NIKON\DSCN02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429000"/>
            <a:ext cx="3910440" cy="3250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492919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Снег  - какой он?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5500726" cy="1827634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E:\DCIM\101NIKON\DSCN0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45153">
            <a:off x="231980" y="46527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Разновозрастная группа (3-5)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«Что такое лупа?»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2052" name="Picture 4" descr="E:\DCIM\101NIKON\DSCN0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50579">
            <a:off x="1688989" y="3368070"/>
            <a:ext cx="4643438" cy="320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DCIM\101NIKON\DSCN03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42376">
            <a:off x="3977530" y="376105"/>
            <a:ext cx="4929190" cy="333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CIM\101NIKON\DSCN03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214686"/>
            <a:ext cx="4500562" cy="3375422"/>
          </a:xfrm>
          <a:prstGeom prst="rect">
            <a:avLst/>
          </a:prstGeom>
          <a:noFill/>
        </p:spPr>
      </p:pic>
      <p:pic>
        <p:nvPicPr>
          <p:cNvPr id="3076" name="Picture 4" descr="E:\DCIM\101NIKON\DSCN03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1"/>
            <a:ext cx="2786082" cy="3714776"/>
          </a:xfrm>
          <a:prstGeom prst="rect">
            <a:avLst/>
          </a:prstGeom>
          <a:noFill/>
        </p:spPr>
      </p:pic>
      <p:pic>
        <p:nvPicPr>
          <p:cNvPr id="3077" name="Picture 5" descr="E:\DCIM\101NIKON\DSCN02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68" y="142853"/>
            <a:ext cx="4286280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32" y="378619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притягивает магнит?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5143536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Как можно помочь растению?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E:\DCIM\101NIKON\DSCN0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000240"/>
            <a:ext cx="3500444" cy="4667259"/>
          </a:xfrm>
          <a:prstGeom prst="rect">
            <a:avLst/>
          </a:prstGeom>
          <a:noFill/>
        </p:spPr>
      </p:pic>
      <p:pic>
        <p:nvPicPr>
          <p:cNvPr id="5123" name="Picture 3" descr="E:\DCIM\101NIKON\DSCN03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84325">
            <a:off x="486868" y="2099076"/>
            <a:ext cx="4305053" cy="322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4857784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Подготовительная группа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E:\DCIM\101NIKON\DSCN03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857752" cy="3643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78579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Подросли ли наши всходы?</a:t>
            </a:r>
            <a:endParaRPr lang="ru-RU" sz="2000" b="1" dirty="0"/>
          </a:p>
        </p:txBody>
      </p:sp>
      <p:pic>
        <p:nvPicPr>
          <p:cNvPr id="4099" name="Picture 3" descr="E:\DCIM\101NIKON\DSCN03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75420"/>
            <a:ext cx="4357686" cy="3268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50070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 легче (тяжелее)?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5357850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Вторая младшая группа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E:\DCIM\101NIKON\DSCN0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128586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Знакомимся с сыпучими предметами</a:t>
            </a:r>
            <a:endParaRPr lang="ru-RU" b="1" dirty="0"/>
          </a:p>
        </p:txBody>
      </p:sp>
      <p:pic>
        <p:nvPicPr>
          <p:cNvPr id="6147" name="Picture 3" descr="E:\DCIM\101NIKON\DSCN0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14311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DCIM\101NIKON\DSCN03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57167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Подводные жители. Какие они?</a:t>
            </a:r>
            <a:endParaRPr lang="ru-RU" b="1" dirty="0"/>
          </a:p>
        </p:txBody>
      </p:sp>
      <p:pic>
        <p:nvPicPr>
          <p:cNvPr id="7170" name="Picture 2" descr="E:\DCIM\101NIKON\DSCN03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571876"/>
            <a:ext cx="4143372" cy="310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DCIM\101NIKON\DSCN0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4714908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5500726" cy="1827634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C:\Users\1\Desktop\Фото\2015-16 учебный год\уголок экологии+огород\P1030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5072098" cy="3804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E:\DCIM\101NIKON\DSCN02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57496"/>
            <a:ext cx="4905054" cy="3818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 – исследователь ( исследовательская деятельность в ДОУ)</vt:lpstr>
      <vt:lpstr>Слайд 2</vt:lpstr>
      <vt:lpstr>Слайд 3</vt:lpstr>
      <vt:lpstr>Слайд 4</vt:lpstr>
      <vt:lpstr>Как можно помочь растению?</vt:lpstr>
      <vt:lpstr>Подготовительная группа</vt:lpstr>
      <vt:lpstr>Вторая младшая группа</vt:lpstr>
      <vt:lpstr>Слайд 8</vt:lpstr>
      <vt:lpstr>Слайд 9</vt:lpstr>
      <vt:lpstr>ЦЕНТРЫ ЭКСПЕРИМЕНТИРОВАНИЯ В ДОУ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1</cp:lastModifiedBy>
  <cp:revision>29</cp:revision>
  <dcterms:created xsi:type="dcterms:W3CDTF">2014-08-12T12:51:50Z</dcterms:created>
  <dcterms:modified xsi:type="dcterms:W3CDTF">2016-03-26T13:41:29Z</dcterms:modified>
</cp:coreProperties>
</file>