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3" r:id="rId4"/>
    <p:sldId id="264" r:id="rId5"/>
    <p:sldId id="257" r:id="rId6"/>
    <p:sldId id="258" r:id="rId7"/>
    <p:sldId id="259" r:id="rId8"/>
    <p:sldId id="260" r:id="rId9"/>
    <p:sldId id="262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7CD3-FDC4-4115-A97F-7499F9EF0F74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915A-CEE9-4E76-8B7E-A9EE1928E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2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7CD3-FDC4-4115-A97F-7499F9EF0F74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915A-CEE9-4E76-8B7E-A9EE1928E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233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7CD3-FDC4-4115-A97F-7499F9EF0F74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915A-CEE9-4E76-8B7E-A9EE1928E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18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7CD3-FDC4-4115-A97F-7499F9EF0F74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915A-CEE9-4E76-8B7E-A9EE1928E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063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7CD3-FDC4-4115-A97F-7499F9EF0F74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915A-CEE9-4E76-8B7E-A9EE1928E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452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7CD3-FDC4-4115-A97F-7499F9EF0F74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915A-CEE9-4E76-8B7E-A9EE1928E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198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7CD3-FDC4-4115-A97F-7499F9EF0F74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915A-CEE9-4E76-8B7E-A9EE1928E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0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7CD3-FDC4-4115-A97F-7499F9EF0F74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915A-CEE9-4E76-8B7E-A9EE1928E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03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7CD3-FDC4-4115-A97F-7499F9EF0F74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915A-CEE9-4E76-8B7E-A9EE1928E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309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7CD3-FDC4-4115-A97F-7499F9EF0F74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915A-CEE9-4E76-8B7E-A9EE1928E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37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7CD3-FDC4-4115-A97F-7499F9EF0F74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915A-CEE9-4E76-8B7E-A9EE1928E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997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67CD3-FDC4-4115-A97F-7499F9EF0F74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5915A-CEE9-4E76-8B7E-A9EE1928E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36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75656" y="498591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Выполнила: воспитатель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МБДОУ МО «Детский сад № 124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Коваленко Олеся  Александровна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3839170"/>
            <a:ext cx="5508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Старший дошкольный возраст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683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81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47187"/>
          </a:xfrm>
        </p:spPr>
      </p:pic>
    </p:spTree>
    <p:extLst>
      <p:ext uri="{BB962C8B-B14F-4D97-AF65-F5344CB8AC3E}">
        <p14:creationId xmlns:p14="http://schemas.microsoft.com/office/powerpoint/2010/main" val="1864873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6"/>
            <a:ext cx="7436644" cy="557748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4882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17"/>
            <a:ext cx="8988491" cy="6741368"/>
          </a:xfrm>
        </p:spPr>
      </p:pic>
    </p:spTree>
    <p:extLst>
      <p:ext uri="{BB962C8B-B14F-4D97-AF65-F5344CB8AC3E}">
        <p14:creationId xmlns:p14="http://schemas.microsoft.com/office/powerpoint/2010/main" val="3614279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4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2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5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8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" y="14053"/>
            <a:ext cx="9125263" cy="684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16</Words>
  <Application>Microsoft Office PowerPoint</Application>
  <PresentationFormat>Экран (4:3)</PresentationFormat>
  <Paragraphs>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Александр</cp:lastModifiedBy>
  <cp:revision>3</cp:revision>
  <dcterms:created xsi:type="dcterms:W3CDTF">2016-03-20T15:56:08Z</dcterms:created>
  <dcterms:modified xsi:type="dcterms:W3CDTF">2016-03-26T13:29:28Z</dcterms:modified>
</cp:coreProperties>
</file>