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115-2AB1-4DC4-AF5F-D4A7ABE4E37F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965A-855F-4440-82CC-971359F924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115-2AB1-4DC4-AF5F-D4A7ABE4E37F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965A-855F-4440-82CC-971359F924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115-2AB1-4DC4-AF5F-D4A7ABE4E37F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965A-855F-4440-82CC-971359F924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115-2AB1-4DC4-AF5F-D4A7ABE4E37F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965A-855F-4440-82CC-971359F924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115-2AB1-4DC4-AF5F-D4A7ABE4E37F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965A-855F-4440-82CC-971359F924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115-2AB1-4DC4-AF5F-D4A7ABE4E37F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965A-855F-4440-82CC-971359F924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115-2AB1-4DC4-AF5F-D4A7ABE4E37F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965A-855F-4440-82CC-971359F924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115-2AB1-4DC4-AF5F-D4A7ABE4E37F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965A-855F-4440-82CC-971359F924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115-2AB1-4DC4-AF5F-D4A7ABE4E37F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965A-855F-4440-82CC-971359F924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115-2AB1-4DC4-AF5F-D4A7ABE4E37F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965A-855F-4440-82CC-971359F924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D115-2AB1-4DC4-AF5F-D4A7ABE4E37F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965A-855F-4440-82CC-971359F924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D115-2AB1-4DC4-AF5F-D4A7ABE4E37F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9965A-855F-4440-82CC-971359F9246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prevyu-shablon-let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548681"/>
            <a:ext cx="5760640" cy="1440159"/>
          </a:xfrm>
        </p:spPr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«Времена года»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D: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«Что лишнее»</a:t>
            </a:r>
            <a:endParaRPr lang="ru-RU" dirty="0"/>
          </a:p>
        </p:txBody>
      </p:sp>
      <p:pic>
        <p:nvPicPr>
          <p:cNvPr id="23554" name="Picture 2" descr="D:\i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2952328" cy="1809750"/>
          </a:xfrm>
          <a:prstGeom prst="rect">
            <a:avLst/>
          </a:prstGeom>
          <a:noFill/>
        </p:spPr>
      </p:pic>
      <p:pic>
        <p:nvPicPr>
          <p:cNvPr id="23555" name="Picture 3" descr="D:\i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412776"/>
            <a:ext cx="1409700" cy="1800225"/>
          </a:xfrm>
          <a:prstGeom prst="rect">
            <a:avLst/>
          </a:prstGeom>
          <a:noFill/>
        </p:spPr>
      </p:pic>
      <p:pic>
        <p:nvPicPr>
          <p:cNvPr id="23556" name="Picture 4" descr="D:\i (2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12776"/>
            <a:ext cx="2895600" cy="1809750"/>
          </a:xfrm>
          <a:prstGeom prst="rect">
            <a:avLst/>
          </a:prstGeom>
          <a:noFill/>
        </p:spPr>
      </p:pic>
      <p:pic>
        <p:nvPicPr>
          <p:cNvPr id="23557" name="Picture 5" descr="D:\i (2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61048"/>
            <a:ext cx="2952328" cy="2160240"/>
          </a:xfrm>
          <a:prstGeom prst="rect">
            <a:avLst/>
          </a:prstGeom>
          <a:noFill/>
        </p:spPr>
      </p:pic>
      <p:pic>
        <p:nvPicPr>
          <p:cNvPr id="23558" name="Picture 6" descr="D:\Levitan-Isaak-Ilich-Vesna-bolshaya-voda-650x8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789040"/>
            <a:ext cx="1800200" cy="2304256"/>
          </a:xfrm>
          <a:prstGeom prst="rect">
            <a:avLst/>
          </a:prstGeom>
          <a:noFill/>
        </p:spPr>
      </p:pic>
      <p:pic>
        <p:nvPicPr>
          <p:cNvPr id="23559" name="Picture 7" descr="D:\10(5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3861048"/>
            <a:ext cx="2952328" cy="2258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D: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D:\110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2160240" cy="2448272"/>
          </a:xfrm>
          <a:prstGeom prst="rect">
            <a:avLst/>
          </a:prstGeom>
          <a:noFill/>
        </p:spPr>
      </p:pic>
      <p:pic>
        <p:nvPicPr>
          <p:cNvPr id="24579" name="Picture 3" descr="D:\1280x1024_301649_[www.ArtFile.ru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76672"/>
            <a:ext cx="2304256" cy="2448272"/>
          </a:xfrm>
          <a:prstGeom prst="rect">
            <a:avLst/>
          </a:prstGeom>
          <a:noFill/>
        </p:spPr>
      </p:pic>
      <p:pic>
        <p:nvPicPr>
          <p:cNvPr id="24580" name="Picture 4" descr="D:\1763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48680"/>
            <a:ext cx="3056544" cy="2393937"/>
          </a:xfrm>
          <a:prstGeom prst="rect">
            <a:avLst/>
          </a:prstGeom>
          <a:noFill/>
        </p:spPr>
      </p:pic>
      <p:pic>
        <p:nvPicPr>
          <p:cNvPr id="24581" name="Picture 5" descr="D:\i (2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645024"/>
            <a:ext cx="2448272" cy="2304256"/>
          </a:xfrm>
          <a:prstGeom prst="rect">
            <a:avLst/>
          </a:prstGeom>
          <a:noFill/>
        </p:spPr>
      </p:pic>
      <p:pic>
        <p:nvPicPr>
          <p:cNvPr id="24582" name="Picture 6" descr="D:\i (2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390775" cy="2232248"/>
          </a:xfrm>
          <a:prstGeom prst="rect">
            <a:avLst/>
          </a:prstGeom>
          <a:noFill/>
        </p:spPr>
      </p:pic>
      <p:pic>
        <p:nvPicPr>
          <p:cNvPr id="24583" name="Picture 7" descr="D:\i (2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645024"/>
            <a:ext cx="172819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«Когда это бывает»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099885"/>
            <a:ext cx="85324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Снег на полях,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Лед на реках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Вьюга гуляет,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Когда это бывает? (Зимой)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10(5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20888"/>
            <a:ext cx="571500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332656"/>
            <a:ext cx="5958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Рыхлый снег</a:t>
            </a:r>
            <a:br>
              <a:rPr lang="ru-RU" sz="2000" b="1" dirty="0"/>
            </a:br>
            <a:r>
              <a:rPr lang="ru-RU" sz="2000" b="1" dirty="0"/>
              <a:t>На солнце тает,</a:t>
            </a:r>
            <a:br>
              <a:rPr lang="ru-RU" sz="2000" b="1" dirty="0"/>
            </a:br>
            <a:r>
              <a:rPr lang="ru-RU" sz="2000" b="1" dirty="0"/>
              <a:t>Ветерок в ветвях играет,</a:t>
            </a:r>
            <a:br>
              <a:rPr lang="ru-RU" sz="2000" b="1" dirty="0"/>
            </a:br>
            <a:r>
              <a:rPr lang="ru-RU" sz="2000" b="1" dirty="0"/>
              <a:t>Звонче птичьи голоса</a:t>
            </a:r>
            <a:br>
              <a:rPr lang="ru-RU" sz="2000" b="1" dirty="0"/>
            </a:br>
            <a:r>
              <a:rPr lang="ru-RU" sz="2000" b="1" dirty="0"/>
              <a:t>Значит,</a:t>
            </a:r>
            <a:br>
              <a:rPr lang="ru-RU" sz="2000" b="1" dirty="0"/>
            </a:br>
            <a:r>
              <a:rPr lang="ru-RU" sz="2000" b="1" dirty="0"/>
              <a:t>К нам пришла ...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6386" name="Picture 2" descr="http://www.art-helicon.ru/picture/s9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348880"/>
            <a:ext cx="594320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340373"/>
            <a:ext cx="86044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Солнце печет, липа цветет,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Вишня поспевает,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Когда это бывает? (Летом)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D:\176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16832"/>
            <a:ext cx="54483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358832"/>
            <a:ext cx="85324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Утром мы во двор идём -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Листья сыплются дождём,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Под ногами шелестят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 летят, летят, летят...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Ответ (Осень 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D:\levitan1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6050421" cy="3944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D: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«Угадай  по  описанию»</a:t>
            </a:r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120749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 это время года дети любят кататься на санках, лепить снеговика.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AutoShape 3" descr="https://im2-tub-ru.yandex.net/i?id=8d48a9b7ce9eaca8813fc43cbed0a8df&amp;n=33&amp;h=190&amp;w=2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1" name="AutoShape 5" descr="https://im2-tub-ru.yandex.net/i?id=8d48a9b7ce9eaca8813fc43cbed0a8df&amp;n=33&amp;h=190&amp;w=2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9463" name="Picture 7" descr="http://s018.radikal.ru/i521/1312/cf/81b132944a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32856"/>
            <a:ext cx="6336704" cy="415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37940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 это время года журчат ручьи, пригревает солнышко, появляются первые проталинки.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D:\Levitan-Isaak-Ilich-Vesna-bolshaya-voda-650x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556792"/>
            <a:ext cx="4505115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27584" y="490184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А в это время года дети любят бегать босиком, купаться, загорать и солнышко ярко светит.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D:\0_c5389_c01f891_X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784702" cy="4657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444923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 это время года становиться прохладнее, идут дожди, листья желтеют, птицы улетают в теплые края.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D:\i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12879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121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Дидактическая игра «Времена года»</vt:lpstr>
      <vt:lpstr>«Когда это бывает»</vt:lpstr>
      <vt:lpstr>Слайд 3</vt:lpstr>
      <vt:lpstr>Слайд 4</vt:lpstr>
      <vt:lpstr>Слайд 5</vt:lpstr>
      <vt:lpstr>«Угадай  по  описанию»</vt:lpstr>
      <vt:lpstr>Слайд 7</vt:lpstr>
      <vt:lpstr>Слайд 8</vt:lpstr>
      <vt:lpstr>Слайд 9</vt:lpstr>
      <vt:lpstr>«Что лишнее»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«Времена года»</dc:title>
  <dc:creator>Пользователь</dc:creator>
  <cp:lastModifiedBy>Пользователь</cp:lastModifiedBy>
  <cp:revision>4</cp:revision>
  <dcterms:created xsi:type="dcterms:W3CDTF">2015-12-21T18:06:51Z</dcterms:created>
  <dcterms:modified xsi:type="dcterms:W3CDTF">2015-12-21T18:42:06Z</dcterms:modified>
</cp:coreProperties>
</file>