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57" r:id="rId5"/>
    <p:sldId id="258" r:id="rId6"/>
    <p:sldId id="259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25E9D9-C3AA-43D0-BC64-89FA24E2020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BF18D6-B1AF-44AB-9460-D7171D5997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Загадки </a:t>
            </a:r>
            <a:r>
              <a:rPr lang="ru-RU" dirty="0" smtClean="0">
                <a:solidFill>
                  <a:srgbClr val="FF0000"/>
                </a:solidFill>
              </a:rPr>
              <a:t>ОВОЩИ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Средняя группа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МО «Детский сад № 124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Коваленко Олеся  Александровна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46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760640" cy="39591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30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"/>
            <a:ext cx="9144000" cy="68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24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812645" cy="63574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Картофель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340768"/>
            <a:ext cx="3818467" cy="3816424"/>
          </a:xfrm>
        </p:spPr>
        <p:txBody>
          <a:bodyPr>
            <a:normAutofit/>
          </a:bodyPr>
          <a:lstStyle/>
          <a:p>
            <a:r>
              <a:rPr lang="ru-RU" sz="2800" dirty="0"/>
              <a:t>Запеканки, </a:t>
            </a:r>
            <a:r>
              <a:rPr lang="ru-RU" sz="2800" dirty="0" err="1"/>
              <a:t>драники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Оладьи и пюре,</a:t>
            </a:r>
            <a:br>
              <a:rPr lang="ru-RU" sz="2800" dirty="0"/>
            </a:br>
            <a:r>
              <a:rPr lang="ru-RU" sz="2800" dirty="0"/>
              <a:t>Зразы и вареники,</a:t>
            </a:r>
            <a:br>
              <a:rPr lang="ru-RU" sz="2800" dirty="0"/>
            </a:br>
            <a:r>
              <a:rPr lang="ru-RU" sz="2800" dirty="0"/>
              <a:t>Печёнки в кожуре,</a:t>
            </a:r>
            <a:br>
              <a:rPr lang="ru-RU" sz="2800" dirty="0"/>
            </a:br>
            <a:r>
              <a:rPr lang="ru-RU" sz="2800" dirty="0"/>
              <a:t>И отличную окрошку</a:t>
            </a:r>
            <a:br>
              <a:rPr lang="ru-RU" sz="2800" dirty="0"/>
            </a:br>
            <a:r>
              <a:rPr lang="ru-RU" sz="2800" dirty="0"/>
              <a:t>Можно сделать из… (Картошки)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r="13586"/>
          <a:stretch>
            <a:fillRect/>
          </a:stretch>
        </p:blipFill>
        <p:spPr>
          <a:xfrm>
            <a:off x="611560" y="1412776"/>
            <a:ext cx="3911612" cy="2921496"/>
          </a:xfrm>
        </p:spPr>
      </p:pic>
    </p:spTree>
    <p:extLst>
      <p:ext uri="{BB962C8B-B14F-4D97-AF65-F5344CB8AC3E}">
        <p14:creationId xmlns:p14="http://schemas.microsoft.com/office/powerpoint/2010/main" val="15684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33528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Как надела сто рубах,</a:t>
            </a:r>
            <a:br>
              <a:rPr lang="ru-RU" sz="2400" dirty="0"/>
            </a:br>
            <a:r>
              <a:rPr lang="ru-RU" sz="2400" dirty="0"/>
              <a:t>Захрустела на зубах.</a:t>
            </a:r>
            <a:br>
              <a:rPr lang="ru-RU" sz="2400" dirty="0"/>
            </a:br>
            <a:r>
              <a:rPr lang="ru-RU" sz="2400" i="1" dirty="0"/>
              <a:t>(Капуста</a:t>
            </a:r>
            <a:r>
              <a:rPr lang="ru-RU" sz="2400" i="1" dirty="0" smtClean="0"/>
              <a:t>)</a:t>
            </a:r>
          </a:p>
          <a:p>
            <a:endParaRPr lang="ru-RU" sz="2400" i="1" dirty="0" smtClean="0"/>
          </a:p>
          <a:p>
            <a:r>
              <a:rPr lang="ru-RU" sz="2400" dirty="0">
                <a:solidFill>
                  <a:srgbClr val="333333"/>
                </a:solidFill>
                <a:latin typeface="Bitstream Charter"/>
              </a:rPr>
              <a:t>Вырастишь капусту – в закромах не будет пусто.</a:t>
            </a:r>
            <a:endParaRPr lang="ru-RU" sz="2400" i="1" dirty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3352800" cy="1252728"/>
          </a:xfrm>
        </p:spPr>
        <p:txBody>
          <a:bodyPr/>
          <a:lstStyle/>
          <a:p>
            <a:r>
              <a:rPr lang="ru-RU" sz="7200" dirty="0"/>
              <a:t>К</a:t>
            </a:r>
            <a:r>
              <a:rPr lang="ru-RU" sz="7200" dirty="0" smtClean="0"/>
              <a:t>апуста</a:t>
            </a:r>
            <a:endParaRPr lang="ru-RU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4418908" cy="3188138"/>
          </a:xfrm>
        </p:spPr>
      </p:pic>
    </p:spTree>
    <p:extLst>
      <p:ext uri="{BB962C8B-B14F-4D97-AF65-F5344CB8AC3E}">
        <p14:creationId xmlns:p14="http://schemas.microsoft.com/office/powerpoint/2010/main" val="22080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544207" cy="33123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179512"/>
            <a:ext cx="8229600" cy="4320480"/>
          </a:xfrm>
        </p:spPr>
        <p:txBody>
          <a:bodyPr/>
          <a:lstStyle/>
          <a:p>
            <a:r>
              <a:rPr lang="ru-RU" dirty="0" smtClean="0"/>
              <a:t>Тыква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99769"/>
              </p:ext>
            </p:extLst>
          </p:nvPr>
        </p:nvGraphicFramePr>
        <p:xfrm>
          <a:off x="4644008" y="3068960"/>
          <a:ext cx="3672408" cy="2540888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2540888">
                <a:tc>
                  <a:txBody>
                    <a:bodyPr/>
                    <a:lstStyle/>
                    <a:p>
                      <a:pPr algn="just" fontAlgn="t"/>
                      <a:r>
                        <a:rPr lang="ru-RU" dirty="0" smtClean="0">
                          <a:effectLst/>
                        </a:rPr>
                        <a:t>Очень</a:t>
                      </a:r>
                      <a:r>
                        <a:rPr lang="ru-RU" baseline="0" dirty="0" smtClean="0">
                          <a:effectLst/>
                        </a:rPr>
                        <a:t> </a:t>
                      </a:r>
                      <a:r>
                        <a:rPr lang="ru-RU" dirty="0" smtClean="0">
                          <a:effectLst/>
                        </a:rPr>
                        <a:t>вкусная </a:t>
                      </a:r>
                      <a:r>
                        <a:rPr lang="ru-RU" dirty="0">
                          <a:effectLst/>
                        </a:rPr>
                        <a:t>она,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Рыжий цвет и так нежна,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Можно кашу делать даже,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Не найти ее вновь краше.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Пусть тяжелая, большая,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Радуемся все ее срывая.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 smtClean="0">
                          <a:effectLst/>
                        </a:rPr>
                        <a:t>Есть</a:t>
                      </a:r>
                      <a:r>
                        <a:rPr lang="ru-RU" baseline="0" dirty="0" smtClean="0">
                          <a:effectLst/>
                        </a:rPr>
                        <a:t> </a:t>
                      </a:r>
                      <a:r>
                        <a:rPr lang="ru-RU" dirty="0" smtClean="0">
                          <a:effectLst/>
                        </a:rPr>
                        <a:t>на </a:t>
                      </a:r>
                      <a:r>
                        <a:rPr lang="ru-RU" dirty="0">
                          <a:effectLst/>
                        </a:rPr>
                        <a:t>грядке, угадаем,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Дружно хором называем.</a:t>
                      </a:r>
                      <a:endParaRPr lang="ru-RU" b="0" i="0" dirty="0">
                        <a:solidFill>
                          <a:srgbClr val="474747"/>
                        </a:solidFill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ru-RU" b="0" i="0" dirty="0">
                          <a:solidFill>
                            <a:srgbClr val="474747"/>
                          </a:solidFill>
                          <a:effectLst/>
                          <a:latin typeface="Verdana"/>
                        </a:rPr>
                        <a:t>(</a:t>
                      </a:r>
                      <a:r>
                        <a:rPr lang="ru-RU" b="1" i="1" dirty="0">
                          <a:solidFill>
                            <a:srgbClr val="FF6600"/>
                          </a:solidFill>
                          <a:effectLst/>
                          <a:latin typeface="Verdana"/>
                        </a:rPr>
                        <a:t>тыква</a:t>
                      </a:r>
                      <a:r>
                        <a:rPr lang="ru-RU" b="0" i="0" dirty="0">
                          <a:solidFill>
                            <a:srgbClr val="474747"/>
                          </a:solidFill>
                          <a:effectLst/>
                          <a:latin typeface="Verdana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31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Bitstream Charter</vt:lpstr>
      <vt:lpstr>Candara</vt:lpstr>
      <vt:lpstr>Symbol</vt:lpstr>
      <vt:lpstr>Times New Roman</vt:lpstr>
      <vt:lpstr>Verdana</vt:lpstr>
      <vt:lpstr>Волна</vt:lpstr>
      <vt:lpstr>Загадки ОВОЩИ Средняя группа </vt:lpstr>
      <vt:lpstr>Презентация PowerPoint</vt:lpstr>
      <vt:lpstr>Презентация PowerPoint</vt:lpstr>
      <vt:lpstr>Картофель</vt:lpstr>
      <vt:lpstr>Капуста</vt:lpstr>
      <vt:lpstr>Тыква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User</dc:creator>
  <cp:lastModifiedBy>Александр</cp:lastModifiedBy>
  <cp:revision>6</cp:revision>
  <dcterms:created xsi:type="dcterms:W3CDTF">2016-03-20T14:22:49Z</dcterms:created>
  <dcterms:modified xsi:type="dcterms:W3CDTF">2016-03-26T13:28:14Z</dcterms:modified>
</cp:coreProperties>
</file>