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3B3-EE6C-43A8-9145-9798AE26F9C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20B4-6AFE-4D3F-80EA-4BE8F3B07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3B3-EE6C-43A8-9145-9798AE26F9C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20B4-6AFE-4D3F-80EA-4BE8F3B07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3B3-EE6C-43A8-9145-9798AE26F9C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20B4-6AFE-4D3F-80EA-4BE8F3B07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3B3-EE6C-43A8-9145-9798AE26F9C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20B4-6AFE-4D3F-80EA-4BE8F3B07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3B3-EE6C-43A8-9145-9798AE26F9C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20B4-6AFE-4D3F-80EA-4BE8F3B07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3B3-EE6C-43A8-9145-9798AE26F9C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20B4-6AFE-4D3F-80EA-4BE8F3B07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3B3-EE6C-43A8-9145-9798AE26F9C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20B4-6AFE-4D3F-80EA-4BE8F3B07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3B3-EE6C-43A8-9145-9798AE26F9C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20B4-6AFE-4D3F-80EA-4BE8F3B07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3B3-EE6C-43A8-9145-9798AE26F9C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20B4-6AFE-4D3F-80EA-4BE8F3B07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3B3-EE6C-43A8-9145-9798AE26F9C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20B4-6AFE-4D3F-80EA-4BE8F3B07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3B3-EE6C-43A8-9145-9798AE26F9C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20B4-6AFE-4D3F-80EA-4BE8F3B07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83B3-EE6C-43A8-9145-9798AE26F9CA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20B4-6AFE-4D3F-80EA-4BE8F3B07D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cb00746d6276d38a87979586086406f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1556793"/>
            <a:ext cx="4968552" cy="20436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Дидактическая  игра </a:t>
            </a:r>
            <a:br>
              <a:rPr lang="ru-RU" dirty="0" smtClean="0"/>
            </a:br>
            <a:r>
              <a:rPr lang="ru-RU" dirty="0" smtClean="0"/>
              <a:t>«Угадай  сказочного  героя»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886200"/>
            <a:ext cx="3672408" cy="9109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Составила – Митина Ирина  Васильевна.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332656"/>
            <a:ext cx="63904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/>
              <a:t>Она красива и мила,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А имя ей от слова «зола».</a:t>
            </a:r>
          </a:p>
        </p:txBody>
      </p:sp>
      <p:pic>
        <p:nvPicPr>
          <p:cNvPr id="4098" name="Picture 2" descr="D:\H_1bs5MNmYG3RFvW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268760"/>
            <a:ext cx="3600400" cy="50405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57829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Цель</a:t>
            </a:r>
            <a:r>
              <a:rPr lang="ru-RU" sz="2400" dirty="0" smtClean="0"/>
              <a:t> : Закреплять  знания  детей  о героях  любимых  сказок. Развивать речь,  интонационную  выразительность,   воображение, способность анализировать поступки  сказочных  героев.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Ход  игры:  Воспитатель  предлагает  детям  прослушать  небольшое  четверостишие  про  сказочного  героя. Дети  должны  угадать  героя   из сказки  и с помощи  мимики,  жестов  передать  особенности  его  характера.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5536" y="548680"/>
            <a:ext cx="6534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Всех на свете он добрей,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Лечит он больных зверей,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И однажды бегемота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Вытащил он из болота.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Он известен, знаменит,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Это доктор ...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pic>
        <p:nvPicPr>
          <p:cNvPr id="1026" name="Picture 2" descr="D:\202342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16832"/>
            <a:ext cx="4032448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9552" y="620688"/>
            <a:ext cx="6318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Скачет баба на метле.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Страшная и злая.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Кто она такая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  <p:pic>
        <p:nvPicPr>
          <p:cNvPr id="2050" name="Picture 2" descr="D:\1696063-6be467565679077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556792"/>
            <a:ext cx="4705774" cy="47057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D: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620688"/>
            <a:ext cx="6246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Убежали от </a:t>
            </a:r>
            <a:r>
              <a:rPr lang="ru-RU" sz="2400" b="1" dirty="0" err="1"/>
              <a:t>грязнули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Чашки, ложки и кастрюли.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Ищет их она, зовёт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И в дороге слёзы льёт.</a:t>
            </a:r>
          </a:p>
        </p:txBody>
      </p:sp>
      <p:pic>
        <p:nvPicPr>
          <p:cNvPr id="9218" name="Picture 2" descr="D:\maxres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988840"/>
            <a:ext cx="4248472" cy="43514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D: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404664"/>
            <a:ext cx="61744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Что за странный 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Человечек деревянный 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На земле и под водой 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Ищет ключик золотой? 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Всюду нос суёт он длинный 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Кто же это? — ...</a:t>
            </a:r>
          </a:p>
        </p:txBody>
      </p:sp>
      <p:pic>
        <p:nvPicPr>
          <p:cNvPr id="8194" name="Picture 2" descr="D:\buratino_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772816"/>
            <a:ext cx="3456384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404664"/>
            <a:ext cx="65344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/>
              <a:t>У </a:t>
            </a:r>
            <a:r>
              <a:rPr lang="ru-RU" sz="2400" b="1" dirty="0" err="1"/>
              <a:t>Алёнушки-сестрицы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Унесли братишку птицы.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Высоко они летят,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Далеко они глядят.</a:t>
            </a:r>
          </a:p>
        </p:txBody>
      </p:sp>
      <p:pic>
        <p:nvPicPr>
          <p:cNvPr id="5122" name="Picture 2" descr="D:\gusi-lebe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916832"/>
            <a:ext cx="4429125" cy="42484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D: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476672"/>
            <a:ext cx="6534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Перед волком не дрожал,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От медведя убежал,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А лисице на зубок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Все ж попался ...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pic>
        <p:nvPicPr>
          <p:cNvPr id="6146" name="Picture 2" descr="D: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16832"/>
            <a:ext cx="3816424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D: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67544" y="476672"/>
            <a:ext cx="6390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Сладких яблок аромат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Заманил ту птицу в сад.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Перья светятся огнём,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И светло в ночи, как днём.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pic>
        <p:nvPicPr>
          <p:cNvPr id="7170" name="Picture 2" descr="D: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88840"/>
            <a:ext cx="3744416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87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Дидактическая  игра  «Угадай  сказочного  героя»</vt:lpstr>
      <vt:lpstr>Цель : Закреплять  знания  детей  о героях  любимых  сказок. Развивать речь,  интонационную  выразительность,   воображение, способность анализировать поступки  сказочных  героев.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 игра  «Угадай  сказочного  героя»</dc:title>
  <dc:creator>Пользователь</dc:creator>
  <cp:lastModifiedBy>Пользователь</cp:lastModifiedBy>
  <cp:revision>6</cp:revision>
  <dcterms:created xsi:type="dcterms:W3CDTF">2016-01-26T16:24:03Z</dcterms:created>
  <dcterms:modified xsi:type="dcterms:W3CDTF">2016-01-26T17:20:06Z</dcterms:modified>
</cp:coreProperties>
</file>