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1\Desktop\школа\подготовка\сканирование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692696"/>
            <a:ext cx="3025123" cy="74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школа\подготовка\сканирование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129" y="1772816"/>
            <a:ext cx="4432959" cy="109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Desktop\школа\подготовка\сканирование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3190703"/>
            <a:ext cx="4590898" cy="113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1\Desktop\школа\подготовка\сканирование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985" y="4888011"/>
            <a:ext cx="3351235" cy="82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83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esktop\школа\подготовка\сканирование0001 - копия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76197"/>
            <a:ext cx="8443145" cy="207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07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1\Desktop\школа\подготовка\сканирование0001 - копия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84" y="1419317"/>
            <a:ext cx="8155813" cy="200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77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1\Desktop\школа\подготовка\сканирование0001 - копия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79727"/>
            <a:ext cx="8569421" cy="240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4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1\Desktop\школа\подготовка\сканирование0001 - копия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8790458" cy="307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38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1\Desktop\школа\подготовка\сканирование0001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0" y="1157710"/>
            <a:ext cx="8830222" cy="395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73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1\Desktop\школа\подготовка\сканирование0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-47255"/>
            <a:ext cx="4680520" cy="687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47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RePack by Diakov</cp:lastModifiedBy>
  <cp:revision>2</cp:revision>
  <dcterms:created xsi:type="dcterms:W3CDTF">2015-12-05T05:37:49Z</dcterms:created>
  <dcterms:modified xsi:type="dcterms:W3CDTF">2015-12-05T05:51:34Z</dcterms:modified>
</cp:coreProperties>
</file>