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9" r:id="rId3"/>
    <p:sldId id="258" r:id="rId4"/>
    <p:sldId id="262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7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1E6C3-802E-4770-8793-9CFB7F4C1E0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D99E-BA01-4AD7-B0B5-07D08DD2C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72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60648"/>
            <a:ext cx="5688632" cy="2808312"/>
          </a:xfrm>
        </p:spPr>
        <p:txBody>
          <a:bodyPr>
            <a:noAutofit/>
          </a:bodyPr>
          <a:lstStyle/>
          <a:p>
            <a:pPr algn="ctr"/>
            <a:r>
              <a:rPr lang="ru-RU" sz="5200" b="1" dirty="0" smtClean="0">
                <a:solidFill>
                  <a:srgbClr val="FF0000"/>
                </a:solidFill>
                <a:latin typeface="Arno Pro Smbd Display" pitchFamily="18" charset="0"/>
              </a:rPr>
              <a:t>Формы и методы работы с аутичным ребенком </a:t>
            </a:r>
            <a:endParaRPr lang="ru-RU" sz="5200" b="1" dirty="0">
              <a:solidFill>
                <a:srgbClr val="FF0000"/>
              </a:solidFill>
              <a:latin typeface="Arno Pro Smbd Display" pitchFamily="18" charset="0"/>
            </a:endParaRPr>
          </a:p>
        </p:txBody>
      </p:sp>
      <p:pic>
        <p:nvPicPr>
          <p:cNvPr id="1026" name="Picture 2" descr="C:\Users\Pavilion g6\Desktop\2e87c9ba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13" y="3219012"/>
            <a:ext cx="5092997" cy="3386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ilion g6\Desktop\article-2152235-135ED3D3000005DC-167_468x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3" y="2894709"/>
            <a:ext cx="3851920" cy="393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vilion g6\Desktop\auti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9" y="116632"/>
            <a:ext cx="3566171" cy="2646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2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5482952" cy="58532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«Змейка</a:t>
            </a:r>
            <a:r>
              <a:rPr lang="ru-RU" b="1" i="1" dirty="0" smtClean="0"/>
              <a:t>»</a:t>
            </a:r>
          </a:p>
          <a:p>
            <a:pPr marL="0" indent="0" algn="just">
              <a:buNone/>
            </a:pPr>
            <a:r>
              <a:rPr lang="ru-RU" b="1" i="1" dirty="0" smtClean="0"/>
              <a:t>Цель: установление контакта</a:t>
            </a:r>
            <a:endParaRPr lang="ru-RU" b="1" dirty="0" smtClean="0"/>
          </a:p>
          <a:p>
            <a:r>
              <a:rPr lang="ru-RU" dirty="0" smtClean="0"/>
              <a:t>возьмите </a:t>
            </a:r>
            <a:r>
              <a:rPr lang="ru-RU" dirty="0"/>
              <a:t>ленточку (скакалку, веревку) и, делая колебательные движения, отходите от ребенка, предлагая ему догнать «змею»: </a:t>
            </a:r>
            <a:r>
              <a:rPr lang="ru-RU" i="1" dirty="0"/>
              <a:t>«Уползает, уползает змейка! Скорее догони!»</a:t>
            </a:r>
            <a:r>
              <a:rPr lang="ru-RU" dirty="0"/>
              <a:t> Дайте ребенку возможность победно наступить на змейку ногой.</a:t>
            </a:r>
          </a:p>
        </p:txBody>
      </p:sp>
      <p:pic>
        <p:nvPicPr>
          <p:cNvPr id="12290" name="Picture 2" descr="C:\Users\Pavilion g6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888432" cy="2698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avilion g6\Desktop\dd33a32bcc58459ca0e63bc740d7b4c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48" y="1317784"/>
            <a:ext cx="3744416" cy="3119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95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Корректурные пробы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Цель</a:t>
            </a:r>
            <a:r>
              <a:rPr lang="ru-RU" b="1" dirty="0"/>
              <a:t>: Развитие внимания.</a:t>
            </a:r>
            <a:endParaRPr lang="ru-RU" dirty="0"/>
          </a:p>
          <a:p>
            <a:r>
              <a:rPr lang="ru-RU" dirty="0"/>
              <a:t>Ход занятия: дана таблица цифр, расположенных в разброс, задача ребенка найти и назвать их по порядку.</a:t>
            </a:r>
          </a:p>
          <a:p>
            <a:endParaRPr lang="ru-RU" dirty="0"/>
          </a:p>
        </p:txBody>
      </p:sp>
      <p:pic>
        <p:nvPicPr>
          <p:cNvPr id="13314" name="Picture 2" descr="C:\Users\Pavilion g6\Desktop\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438525" cy="204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avilion g6\Desktop\child_math_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3408"/>
            <a:ext cx="5112568" cy="3713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61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57812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Игра «Найди отличия».</a:t>
            </a:r>
            <a:endParaRPr lang="ru-RU" dirty="0"/>
          </a:p>
          <a:p>
            <a:r>
              <a:rPr lang="ru-RU" b="1" dirty="0"/>
              <a:t>Цель: Развитие памяти.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Ход занятия: ребятам предлагаются две картинки, отличающиеся некоторыми деталями. Необходимо найти все различающиеся детали.</a:t>
            </a:r>
          </a:p>
          <a:p>
            <a:endParaRPr lang="ru-RU" dirty="0"/>
          </a:p>
        </p:txBody>
      </p:sp>
      <p:pic>
        <p:nvPicPr>
          <p:cNvPr id="14338" name="Picture 2" descr="C:\Users\Pavilion g6\Desktop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2" y="2276872"/>
            <a:ext cx="6690498" cy="454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14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90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91264" cy="5997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Игры с красками</a:t>
            </a:r>
          </a:p>
          <a:p>
            <a:r>
              <a:rPr lang="ru-RU" b="1" dirty="0"/>
              <a:t>Цель: Создание эмоционально положительного настроя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Игры с аутичным ребенком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978106" cy="4741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3209" y="2147503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Для игры потребуются акварельные краски, кисточки, 5 прозрачных пластиковых стаканов (в дальнейшем количество стаканов может быть любым). </a:t>
            </a:r>
            <a:endParaRPr lang="ru-RU" sz="2000" dirty="0" smtClean="0"/>
          </a:p>
          <a:p>
            <a:r>
              <a:rPr lang="ru-RU" sz="2000" dirty="0" smtClean="0"/>
              <a:t>Расставьте </a:t>
            </a:r>
            <a:r>
              <a:rPr lang="ru-RU" sz="2000" dirty="0"/>
              <a:t>стаканы в ряд на столе и наполните водой. Возьмите на кисточку краску одного из основных цветов – красный, желтый, синий – и разведите в одном из стаканов. </a:t>
            </a:r>
            <a:r>
              <a:rPr lang="ru-RU" sz="2000" dirty="0" smtClean="0"/>
              <a:t>Комментируйте свои действия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50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5410944" cy="48451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Игра «Догонялки».</a:t>
            </a:r>
            <a:endParaRPr lang="ru-RU" dirty="0"/>
          </a:p>
          <a:p>
            <a:r>
              <a:rPr lang="ru-RU" b="1" dirty="0"/>
              <a:t>Цель: Развитие активности.</a:t>
            </a:r>
            <a:endParaRPr lang="ru-RU" dirty="0"/>
          </a:p>
          <a:p>
            <a:r>
              <a:rPr lang="ru-RU" dirty="0"/>
              <a:t>Ход игры: психолог предлагает детям убегать, прятаться от него. Догнав ребенка, психолог обнимает его, пытается заглянуть в глаза и предлагает ему догнать других детей.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" y="285769"/>
            <a:ext cx="6156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Игры с движениями и тактильными ощущениями</a:t>
            </a:r>
          </a:p>
        </p:txBody>
      </p:sp>
      <p:pic>
        <p:nvPicPr>
          <p:cNvPr id="5" name="Рисунок 4" descr="Игры с аутичным ребенком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9898"/>
            <a:ext cx="3240360" cy="56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821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7467600" cy="5997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Игра «зашумленные объекты» </a:t>
            </a:r>
            <a:endParaRPr lang="ru-RU" dirty="0"/>
          </a:p>
          <a:p>
            <a:r>
              <a:rPr lang="ru-RU" b="1" dirty="0"/>
              <a:t>Цель: </a:t>
            </a:r>
            <a:r>
              <a:rPr lang="ru-RU" dirty="0"/>
              <a:t>Формирование активности ребенка с помощью игровых моментов на развитие восприятия.</a:t>
            </a:r>
          </a:p>
          <a:p>
            <a:r>
              <a:rPr lang="ru-RU" dirty="0"/>
              <a:t>Ход занятия: перед ребенком изображение «зашумленных» картинок, его задача распознать эти картинки.</a:t>
            </a:r>
          </a:p>
          <a:p>
            <a:pPr marL="0" indent="0">
              <a:buNone/>
            </a:pPr>
            <a:r>
              <a:rPr lang="ru-RU" dirty="0"/>
              <a:t>Далее идет складывание узора по образцу (количество элементов в мозаике постепенно увеличивается).</a:t>
            </a:r>
          </a:p>
          <a:p>
            <a:endParaRPr lang="ru-RU" dirty="0"/>
          </a:p>
        </p:txBody>
      </p:sp>
      <p:pic>
        <p:nvPicPr>
          <p:cNvPr id="18434" name="Picture 2" descr="C:\Users\Pavilion g6\Desktop\1322410647_1f40303a42384735413a3839-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6297168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72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04664"/>
            <a:ext cx="5832648" cy="5637240"/>
          </a:xfrm>
        </p:spPr>
        <p:txBody>
          <a:bodyPr>
            <a:normAutofit fontScale="92500"/>
          </a:bodyPr>
          <a:lstStyle/>
          <a:p>
            <a:pPr marL="0" indent="457200">
              <a:buNone/>
            </a:pPr>
            <a:r>
              <a:rPr lang="ru-RU" b="1" dirty="0"/>
              <a:t>Упражнение на развитие пространственной координации </a:t>
            </a:r>
            <a:r>
              <a:rPr lang="ru-RU" dirty="0"/>
              <a:t>(понятия слева, справа, перед, за и т.д.) проходит в виде игры.</a:t>
            </a:r>
          </a:p>
          <a:p>
            <a:pPr marL="0" indent="457200">
              <a:buNone/>
            </a:pPr>
            <a:r>
              <a:rPr lang="ru-RU" dirty="0"/>
              <a:t>Мы сейчас пойдем направо! Раз, два, три!</a:t>
            </a:r>
            <a:br>
              <a:rPr lang="ru-RU" dirty="0"/>
            </a:br>
            <a:r>
              <a:rPr lang="ru-RU" dirty="0"/>
              <a:t>А теперь пойдем налево! Раз, два, три!</a:t>
            </a:r>
            <a:br>
              <a:rPr lang="ru-RU" dirty="0"/>
            </a:br>
            <a:r>
              <a:rPr lang="ru-RU" dirty="0"/>
              <a:t>Быстро за руки возьмемся! Раз, два, три!</a:t>
            </a:r>
            <a:br>
              <a:rPr lang="ru-RU" dirty="0"/>
            </a:br>
            <a:r>
              <a:rPr lang="ru-RU" dirty="0"/>
              <a:t>Так же быстро разомкнемся! Раз, два, три!</a:t>
            </a:r>
            <a:br>
              <a:rPr lang="ru-RU" dirty="0"/>
            </a:br>
            <a:r>
              <a:rPr lang="ru-RU" dirty="0"/>
              <a:t>Мы тихонечко присядем! Раз, два, три!</a:t>
            </a:r>
            <a:br>
              <a:rPr lang="ru-RU" dirty="0"/>
            </a:br>
            <a:r>
              <a:rPr lang="ru-RU" dirty="0"/>
              <a:t>И легонечко привстанем! Раз, два, три!</a:t>
            </a:r>
            <a:br>
              <a:rPr lang="ru-RU" dirty="0"/>
            </a:br>
            <a:r>
              <a:rPr lang="ru-RU" dirty="0"/>
              <a:t>Руки спрячем мы за спину! Раз, два, три!</a:t>
            </a:r>
            <a:br>
              <a:rPr lang="ru-RU" dirty="0"/>
            </a:br>
            <a:r>
              <a:rPr lang="ru-RU" dirty="0"/>
              <a:t>Повертим над головой!! Раз, два, три!</a:t>
            </a:r>
            <a:br>
              <a:rPr lang="ru-RU" dirty="0"/>
            </a:br>
            <a:r>
              <a:rPr lang="ru-RU" dirty="0"/>
              <a:t>И потопаем ногой! Раз, два, три!</a:t>
            </a:r>
          </a:p>
          <a:p>
            <a:endParaRPr lang="ru-RU" dirty="0"/>
          </a:p>
        </p:txBody>
      </p:sp>
      <p:pic>
        <p:nvPicPr>
          <p:cNvPr id="17410" name="Picture 2" descr="C:\Users\Pavilion g6\Desktop\5f7da8588b44f6cbdd65c2983c49ffb5.850x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184029" cy="3974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56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Игра «Погладь кошку».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467600" cy="2016224"/>
          </a:xfrm>
        </p:spPr>
        <p:txBody>
          <a:bodyPr/>
          <a:lstStyle/>
          <a:p>
            <a:r>
              <a:rPr lang="ru-RU" b="1" dirty="0"/>
              <a:t>Цель: Развитие контактности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dirty="0"/>
              <a:t>Психолог вместе с </a:t>
            </a:r>
            <a:r>
              <a:rPr lang="ru-RU" dirty="0" smtClean="0"/>
              <a:t>ребенком подбирают </a:t>
            </a:r>
            <a:r>
              <a:rPr lang="ru-RU" dirty="0"/>
              <a:t>ласковые и нежные слова для игрушки «Кошка Мурка», при этом </a:t>
            </a:r>
            <a:r>
              <a:rPr lang="ru-RU" dirty="0" smtClean="0"/>
              <a:t>ребенок </a:t>
            </a:r>
            <a:r>
              <a:rPr lang="ru-RU" dirty="0"/>
              <a:t>ее </a:t>
            </a:r>
            <a:r>
              <a:rPr lang="ru-RU" dirty="0" smtClean="0"/>
              <a:t>гладит</a:t>
            </a:r>
            <a:r>
              <a:rPr lang="ru-RU" dirty="0"/>
              <a:t>, </a:t>
            </a:r>
            <a:r>
              <a:rPr lang="ru-RU" dirty="0" smtClean="0"/>
              <a:t>может взять </a:t>
            </a:r>
            <a:r>
              <a:rPr lang="ru-RU" dirty="0"/>
              <a:t>на руки, прижаться к ней.</a:t>
            </a:r>
          </a:p>
          <a:p>
            <a:endParaRPr lang="ru-RU" dirty="0"/>
          </a:p>
        </p:txBody>
      </p:sp>
      <p:pic>
        <p:nvPicPr>
          <p:cNvPr id="4098" name="Picture 2" descr="C:\Users\Pavilion g6\Desktop\700x467_0xd42ee42d_95487934114358771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667500" cy="4032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93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65293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08520" y="980728"/>
            <a:ext cx="5616624" cy="5877272"/>
          </a:xfrm>
        </p:spPr>
        <p:txBody>
          <a:bodyPr>
            <a:normAutofit fontScale="77500" lnSpcReduction="20000"/>
          </a:bodyPr>
          <a:lstStyle/>
          <a:p>
            <a:pPr marL="1905000" indent="0" algn="r">
              <a:lnSpc>
                <a:spcPts val="1345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Копирование образца</a:t>
            </a: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»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Цель: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улучшить способность воспринимать различия в моделях и копировать их.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Задача: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расположить пять кубиков, копируя модель учителя.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Материал: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10 кубиков.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Процедура: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сесть с ребенком за стол, положить пять кубиков перед ребенком и пять — перед собой. Постройте из своих кубиков фигуру. Ребенок должен наблюдать за вами. Затем обратите внимание ребенка на законченную фигуру (образец). Укажите на его кубики и попросите построить то же самое. Сначала вам необходимо помочь ребенку. Повторяйте процедуру с тремя различными образцами на каждом занятии. Уменьшайте вашу помощь. Поощряйте ребенка каждый раз, когда он повторяет образец правильно.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Pavilion g6\Desktop\c3be876b2b73170876a89f2aea38fd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6598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60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48963" y="404664"/>
            <a:ext cx="7467600" cy="5709248"/>
          </a:xfrm>
        </p:spPr>
        <p:txBody>
          <a:bodyPr/>
          <a:lstStyle/>
          <a:p>
            <a:pPr algn="ctr"/>
            <a:r>
              <a:rPr lang="ru-RU" b="1" dirty="0"/>
              <a:t>Игра «Медленно и быстро».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    Цель: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развитие 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психомоторной координации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Ребенку предлагается </a:t>
            </a:r>
            <a:r>
              <a:rPr lang="ru-RU" dirty="0"/>
              <a:t>похлопать в ладоши, сначала медленно, а затем быстро, или тихо, а потом </a:t>
            </a:r>
            <a:r>
              <a:rPr lang="ru-RU" dirty="0" smtClean="0"/>
              <a:t>громко далее можно </a:t>
            </a:r>
            <a:r>
              <a:rPr lang="ru-RU" dirty="0"/>
              <a:t>также попробовать хлопать в ладошки по </a:t>
            </a:r>
            <a:r>
              <a:rPr lang="ru-RU" dirty="0" smtClean="0"/>
              <a:t>нарастающей</a:t>
            </a:r>
            <a:r>
              <a:rPr lang="ru-RU" dirty="0"/>
              <a:t>.</a:t>
            </a:r>
          </a:p>
        </p:txBody>
      </p:sp>
      <p:pic>
        <p:nvPicPr>
          <p:cNvPr id="6146" name="Picture 2" descr="C:\Users\Pavilion g6\Desktop\858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3" y="2564904"/>
            <a:ext cx="8763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31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928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99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4048" y="846004"/>
            <a:ext cx="4139952" cy="5751347"/>
          </a:xfrm>
        </p:spPr>
        <p:txBody>
          <a:bodyPr>
            <a:normAutofit/>
          </a:bodyPr>
          <a:lstStyle/>
          <a:p>
            <a:pPr indent="274320"/>
            <a:r>
              <a:rPr lang="ru-RU" b="1" dirty="0" smtClean="0"/>
              <a:t>Поскольку </a:t>
            </a:r>
            <a:r>
              <a:rPr lang="ru-RU" b="1" dirty="0"/>
              <a:t>прикосновения могут оказаться для аутичного ребенка неприятными, поначалу старайтесь не дотрагиваться до него. Будьте терпеливы и тактичны и дождитесь момента, </a:t>
            </a:r>
            <a:r>
              <a:rPr lang="ru-RU" b="1" dirty="0" smtClean="0"/>
              <a:t>когда ребенок будет расположен и настроен на работу. </a:t>
            </a:r>
            <a:endParaRPr lang="ru-RU" b="1" dirty="0"/>
          </a:p>
          <a:p>
            <a:endParaRPr lang="ru-RU" dirty="0"/>
          </a:p>
        </p:txBody>
      </p:sp>
      <p:pic>
        <p:nvPicPr>
          <p:cNvPr id="8194" name="Picture 2" descr="C:\Users\Pavilion g6\Desktop\tJSXT9oVe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" y="1124744"/>
            <a:ext cx="5126182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06825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Установление контакта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500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3522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Игры с ватой</a:t>
            </a:r>
          </a:p>
        </p:txBody>
      </p:sp>
      <p:pic>
        <p:nvPicPr>
          <p:cNvPr id="5" name="Рисунок 4" descr="Игры с аутичным ребенком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901034"/>
            <a:ext cx="3690074" cy="47838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595021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«Снег идет»</a:t>
            </a:r>
            <a:endParaRPr lang="ru-RU" sz="2400" b="1" dirty="0"/>
          </a:p>
          <a:p>
            <a:r>
              <a:rPr lang="ru-RU" sz="2400" dirty="0"/>
              <a:t>Отщипывайте вместе с ребенком небольшие кусочки ваты, подбрасывайте вверх со словами: «Снег идет». Наблюдайте за падением «снега», подуйте на него, чтобы он подольше не падал.</a:t>
            </a:r>
          </a:p>
          <a:p>
            <a:pPr algn="ctr"/>
            <a:r>
              <a:rPr lang="ru-RU" sz="2400" b="1" dirty="0" smtClean="0"/>
              <a:t>«Снежки»</a:t>
            </a:r>
            <a:endParaRPr lang="ru-RU" sz="2400" b="1" dirty="0"/>
          </a:p>
          <a:p>
            <a:r>
              <a:rPr lang="ru-RU" sz="2400" dirty="0"/>
              <a:t>Из небольших кусков ваты «лепите снежки» (формируете руками комок), и со словами: «Давай играть в снежки» бросаете друг в друга.</a:t>
            </a:r>
          </a:p>
        </p:txBody>
      </p:sp>
    </p:spTree>
    <p:extLst>
      <p:ext uri="{BB962C8B-B14F-4D97-AF65-F5344CB8AC3E}">
        <p14:creationId xmlns="" xmlns:p14="http://schemas.microsoft.com/office/powerpoint/2010/main" val="2791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66229"/>
            <a:ext cx="7467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«Обводка пальцами контура предметов»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1813" y="2956595"/>
            <a:ext cx="7467600" cy="37010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Цель: улучшить контроль рук и пальцев.</a:t>
            </a:r>
          </a:p>
          <a:p>
            <a:r>
              <a:rPr lang="ru-RU" dirty="0" smtClean="0"/>
              <a:t>Процедура</a:t>
            </a:r>
            <a:r>
              <a:rPr lang="ru-RU" dirty="0"/>
              <a:t>: возьмите указательный палец ребенка и обведите им по внешней стороне нескольких предметов, таких как мяч, книга и стол. Постепенно уменьшайте ваш контроль за рукой ребенка и посмотрите, продолжит ли он сам выводить форму.</a:t>
            </a:r>
          </a:p>
          <a:p>
            <a:pPr marL="0" indent="0">
              <a:buNone/>
            </a:pPr>
            <a:r>
              <a:rPr lang="ru-RU" dirty="0"/>
              <a:t>Если ребенок начинает двигать руками импульсивно, успокойте его. Когда ребенок привыкнет к тактильному ощущению, варьируйте предметы.</a:t>
            </a:r>
          </a:p>
          <a:p>
            <a:endParaRPr lang="ru-RU" dirty="0"/>
          </a:p>
        </p:txBody>
      </p:sp>
      <p:pic>
        <p:nvPicPr>
          <p:cNvPr id="10242" name="Picture 2" descr="C:\Users\Pavilion g6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620688"/>
            <a:ext cx="4104456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vilion g6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57" y="836712"/>
            <a:ext cx="2857500" cy="204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3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920" y="25121"/>
            <a:ext cx="6083808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«Рисование: круги»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4320480" cy="54212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Цель: развивать навык рисования.</a:t>
            </a:r>
          </a:p>
          <a:p>
            <a:r>
              <a:rPr lang="ru-RU" dirty="0" smtClean="0"/>
              <a:t>Процедура</a:t>
            </a:r>
            <a:r>
              <a:rPr lang="ru-RU" dirty="0"/>
              <a:t>: нарисуйте несколько простых картинок (по одной на листе), в которых круг составляет важную часть. Используйте маркер, чтобы нарисовать картинку, но круг нарисуйте как серию точек.</a:t>
            </a:r>
          </a:p>
          <a:p>
            <a:r>
              <a:rPr lang="ru-RU" dirty="0" smtClean="0"/>
              <a:t>Уменьшайте </a:t>
            </a:r>
            <a:r>
              <a:rPr lang="ru-RU" dirty="0"/>
              <a:t>контроль за руками ребенка, как только он поймет, что от него требуется. Когда его навык улучшится, используйте меньшее количество точек и делайте их менее заметными.</a:t>
            </a:r>
          </a:p>
          <a:p>
            <a:endParaRPr lang="ru-RU" dirty="0"/>
          </a:p>
        </p:txBody>
      </p:sp>
      <p:pic>
        <p:nvPicPr>
          <p:cNvPr id="9218" name="Picture 2" descr="C:\Users\Pavilion g6\Desktop\2148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23952" cy="5589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11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</TotalTime>
  <Words>729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Формы и методы работы с аутичным ребенком </vt:lpstr>
      <vt:lpstr>Игра «Погладь кошку». </vt:lpstr>
      <vt:lpstr>Игры и упражнения</vt:lpstr>
      <vt:lpstr>Слайд 4</vt:lpstr>
      <vt:lpstr>Слайд 5</vt:lpstr>
      <vt:lpstr>Слайд 6</vt:lpstr>
      <vt:lpstr>Слайд 7</vt:lpstr>
      <vt:lpstr>«Обводка пальцами контура предметов» </vt:lpstr>
      <vt:lpstr>«Рисование: круги»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работы с аутичным ребенком</dc:title>
  <dc:creator>Pavilion g6</dc:creator>
  <cp:lastModifiedBy>Марианна</cp:lastModifiedBy>
  <cp:revision>17</cp:revision>
  <dcterms:created xsi:type="dcterms:W3CDTF">2016-03-22T18:09:01Z</dcterms:created>
  <dcterms:modified xsi:type="dcterms:W3CDTF">2016-04-01T07:11:06Z</dcterms:modified>
</cp:coreProperties>
</file>