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Алексеевна Маврина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А.В.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572042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Стрижак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3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8989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(20.12.1900 – 19.08.1996) — русский художник, иллюстратор, живописец и график. </a:t>
            </a:r>
          </a:p>
        </p:txBody>
      </p:sp>
      <p:pic>
        <p:nvPicPr>
          <p:cNvPr id="1026" name="Picture 2" descr="http://ic.pics.livejournal.com/serezhik_18/14264802/195465/19546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727"/>
            <a:ext cx="5397784" cy="4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8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04664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Т. А. Мавриной прошло в Нижнем Новгороде. Детей было четверо, и воспитывали их, как полагалось в интеллигентных семьях: чтение и рисование, обучение музыке и языкам, внимание к фольклору и народному искусству, которые, казалось, окружали и пронизывали всю жизнь.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s48.radikal.ru/i122/1003/3b/da194a568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" y="3501008"/>
            <a:ext cx="3720572" cy="29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jplus.ru/img/r/e/remochka/Mavrina_73abramce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2" y="260648"/>
            <a:ext cx="4025685" cy="29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4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ozone.ru/multimedia/books_covers/c200/100251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" y="264391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dk-arbat.ru/main-book-image/218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3" y="3207895"/>
            <a:ext cx="2324620" cy="34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3274" y="264391"/>
            <a:ext cx="602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путь живописца, графика, иллюстратора Т. А. Мавриной начинался в 1920-х гг., полных новаторских поисков в искусстве.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9175" y="2080273"/>
            <a:ext cx="5929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Училась она 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Вхутемасе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(1922-29). Вместе с несколькими соучениками участвовала на рубеже 1920-х и 1930-х гг. в выставках группы "13"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686" y="4431211"/>
            <a:ext cx="59168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Художница ездит по старинным русским городам, рисует с натуры, но так, что нарядно раскрашенные зарисовки кажутся вымышленными, созданными воображением автора. </a:t>
            </a:r>
          </a:p>
        </p:txBody>
      </p:sp>
    </p:spTree>
    <p:extLst>
      <p:ext uri="{BB962C8B-B14F-4D97-AF65-F5344CB8AC3E}">
        <p14:creationId xmlns:p14="http://schemas.microsoft.com/office/powerpoint/2010/main" val="344946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izmoo.ru/uploads/posts/2013-06/thumbs/1372222819_1372220865_1-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004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3297" y="3115397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иллюстрации создают поистине сказочную реальность. Чистые, звучные цвета придают необыкновенную пронзительность ее образам.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7741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Художница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в равной мере удивляться старине и новизне, во всем отыскивать их приметы и взаимопроникновение. При этом окружающую реальность она видит сквозь призму сказочного восприятия. И в книжной графике любимым жанром художницы является сказка.</a:t>
            </a:r>
          </a:p>
        </p:txBody>
      </p:sp>
    </p:spTree>
    <p:extLst>
      <p:ext uri="{BB962C8B-B14F-4D97-AF65-F5344CB8AC3E}">
        <p14:creationId xmlns:p14="http://schemas.microsoft.com/office/powerpoint/2010/main" val="74804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60648"/>
            <a:ext cx="4283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 иллюстрировала она для детей сказки А. С.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Пушкина. </a:t>
            </a:r>
            <a:r>
              <a:rPr lang="ru-RU" sz="2800" dirty="0"/>
              <a:t>Одной из первых книг, которую иллюстрировала Т.А. Маврина, была "Сказка о мертвой царевне и семи богатырях". Увлечение А.С. Пушкиным осталось на всю жизнь.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5517232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1969 г. выходит в свет изумительная по красочности и богатству фантазии "Сказочная азбука" Мавриной.</a:t>
            </a:r>
          </a:p>
        </p:txBody>
      </p:sp>
      <p:pic>
        <p:nvPicPr>
          <p:cNvPr id="5124" name="Picture 4" descr="&amp;Mcy;&amp;acy;&amp;vcy;&amp;rcy;&amp;icy;&amp;ncy;&amp;acy; &amp;Tcy;.&amp;Acy;. &amp;Scy;&amp;kcy;&amp;acy;&amp;zcy;&amp;ocy;&amp;chcy;&amp;ncy;&amp;acy;&amp;yacy; &amp;acy;&amp;zcy;&amp;bcy;&amp;u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" y="764704"/>
            <a:ext cx="44152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0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izmoo.ru/uploads/posts/2013-06/thumbs/1372222819_1372220892_1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" y="2924944"/>
            <a:ext cx="42606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349" y="332656"/>
            <a:ext cx="8726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в выставках с 1929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601" y="855876"/>
            <a:ext cx="86631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на выставке книги в Брно в 1968; внесена в Почетный список Г.-Х. Ан­дерсена в 1972; Государствен­ная премия СССР в 1975; премия и золотая медаль Г.-Х. Андерсена в 1976.</a:t>
            </a:r>
          </a:p>
        </p:txBody>
      </p:sp>
      <p:pic>
        <p:nvPicPr>
          <p:cNvPr id="5" name="Picture 2" descr="http://gizmoo.ru/uploads/posts/2013-06/thumbs/1372222819_1372220887_1-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3" y="3573016"/>
            <a:ext cx="4335591" cy="29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6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izmoo.ru/uploads/posts/2013-06/thumbs/1372222819_1372220864_1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2756"/>
            <a:ext cx="4752528" cy="32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951" y="55172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Скончалась 19 августа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ru-RU" sz="2800" dirty="0" smtClean="0"/>
              <a:t>, </a:t>
            </a:r>
            <a:r>
              <a:rPr lang="ru-RU" sz="2800" dirty="0"/>
              <a:t>похоронена в Москве на Новодевичьем кладбище.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…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шедевры Мавриной смотрятся как образцы классического искусства. В них отражается Россия. Не сегодняшняя и не завтрашняя, а вечная.</a:t>
            </a:r>
          </a:p>
        </p:txBody>
      </p:sp>
    </p:spTree>
    <p:extLst>
      <p:ext uri="{BB962C8B-B14F-4D97-AF65-F5344CB8AC3E}">
        <p14:creationId xmlns:p14="http://schemas.microsoft.com/office/powerpoint/2010/main" val="416114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525658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Книги с иллюстрациями Т. А. Мавриной: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Восток 1933 г.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Г. Паустовский Судьба Шарля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Лонсевиля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1933 г. Франс А. Боги жаждут 1937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Сказка о мертвой царевне и семи богатырях 1949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нашего Максима 1956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Гори, гори ярко 1957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Сокровище народа 1957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По-щучьему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велению 1958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Руслан и Людмила 1960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У лукоморья 1961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бабушки козел 1961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сказки 1963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Сказочные звери 1965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Пряники пекутся, коту в лапы не даются 1966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Сказочная азбука 1969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Лукоморье 1970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тридевять земель. Русские народные сказки 1970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Иван-царевич и серый волк 1970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Марья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Моревна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1970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Сказки 974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Ветер по морю гуляет 1974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на море 1976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Плетень 1976 г.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бабушки козел 1976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Месяц и Ворон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Воронович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1977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Сказки 1977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Стеклянный пруд 1978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Заячьи тропы 1980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царстве 1982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Журавли 1983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Т., Рогов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Таратушки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тарарушки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русские игрушки 1986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Бабочки. - М.: Детская литература, 1987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Снег.- М.: Детская литература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Ю. Жеребенок. - М.: Детская литература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54282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Очерковые книги: 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Загорск 1968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Городецкая живопись 1970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Между Волгой и Двиной 1977 г., Лейпциг (нем.)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Пути-дороги 1980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Москва. Сорок сороков 2001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Маврина Т. А. Цвет ликующий 2006 г.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ней: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Мгновенье, остановленное цветом.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Т.А.Маврина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Графика, живопись (альбом), 1997 г.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Чудецкая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А.Ю. Четыре жизни Татьяны Мавриной, 2000 г.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8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377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Татьяна Алексеевна Маврина.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32</cp:revision>
  <dcterms:created xsi:type="dcterms:W3CDTF">2013-10-20T14:02:00Z</dcterms:created>
  <dcterms:modified xsi:type="dcterms:W3CDTF">2013-10-20T14:59:51Z</dcterms:modified>
</cp:coreProperties>
</file>