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42" r:id="rId39"/>
    <p:sldId id="337" r:id="rId40"/>
    <p:sldId id="338" r:id="rId41"/>
    <p:sldId id="343" r:id="rId42"/>
    <p:sldId id="340" r:id="rId43"/>
    <p:sldId id="341" r:id="rId44"/>
    <p:sldId id="344" r:id="rId45"/>
    <p:sldId id="345" r:id="rId46"/>
    <p:sldId id="346" r:id="rId47"/>
    <p:sldId id="347" r:id="rId48"/>
    <p:sldId id="348" r:id="rId49"/>
    <p:sldId id="351" r:id="rId50"/>
    <p:sldId id="350" r:id="rId51"/>
    <p:sldId id="352" r:id="rId52"/>
    <p:sldId id="353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285B7-E63C-4E37-B6DF-0F41AF9DD7EF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C4EE-558D-4A81-A1DA-0D96085EC2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ЗНАКИ </a:t>
            </a:r>
            <a:r>
              <a:rPr lang="ru-RU" sz="5400" b="1" dirty="0" smtClean="0"/>
              <a:t>– ПОМОЩНИКИ</a:t>
            </a:r>
            <a:br>
              <a:rPr lang="ru-RU" sz="5400" b="1" dirty="0" smtClean="0"/>
            </a:br>
            <a:r>
              <a:rPr lang="ru-RU" sz="2800" b="1" dirty="0" smtClean="0"/>
              <a:t>Часть 2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Подготовлено: А.В.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Суняева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ПДО МАУ ДО ДТД УМ «Юниор»</a:t>
            </a:r>
          </a:p>
          <a:p>
            <a:pPr algn="r"/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2016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Медицинский кабинет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0" y="1357298"/>
            <a:ext cx="3438548" cy="34385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 связи с медпунктом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(скорой медицинской помощью)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928670"/>
            <a:ext cx="3581424" cy="3581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Предупреждающие знаки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Пожароопасно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Легковоспламеняющиеся вещества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00108"/>
            <a:ext cx="3367110" cy="3367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Взрывоопасно                                         Внимание.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Автопогрузчик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3000396" cy="3000396"/>
          </a:xfrm>
          <a:prstGeom prst="rect">
            <a:avLst/>
          </a:prstGeom>
        </p:spPr>
      </p:pic>
      <p:pic>
        <p:nvPicPr>
          <p:cNvPr id="5" name="Рисунок 4" descr="sing-warning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285860"/>
            <a:ext cx="3000396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Опасно.                                           Опасно.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Ядовитые вещества                    Едкие и коррозийные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вещества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04832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42" y="704832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Опасно.                                             Опасно.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Радиоактивные вещества                             Возможно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или ионизирующие                               падение груза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вещества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2" y="633394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80" y="633394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Опасность поражения                Внимание. Опасность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электрическим током                  (прочие опасности)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0" y="847708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847708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Опасно.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Пожароопасность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Лазерное излучение                        Окислитель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38" y="1133460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8" y="1133460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Внимание.                                Внимание.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Электромагнитное поле                 Магнитное поле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62022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90" y="1062022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857783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любом здании или на специализированной площадке (например, строительная), где происходит большое скопление народа, можно найти плакаты, планы эвакуации, таблички-подсказки.  Эти плакаты предназначены помочь нам правильно сориентироваться в случае чрезвычайной ситуации. Фактически они «говорят» нам куда идти, что делать.</a:t>
            </a:r>
          </a:p>
          <a:p>
            <a:pPr marL="0" indent="342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важно уметь правильно «читать» увиденное, так как везде попадаются специальные знаки.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Осторожно.                          Осторожно.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Малозаметное                        Возможность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препятствие                       падения с высоты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47708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847708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Осторожно.                                Осторожно.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Биологическая опасность                          Холод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(инфекционные вещества)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38" y="704832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704832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Осторожно. Вредные                       Газовый баллон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для здоровья аллергические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(раздражающие) вещества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62022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1062022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Осторожно.                             Осторожно.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Аккумуляторные батареи                 Режущие валы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04898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8" y="1204898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Внимание.                                   Осторожно.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Опасность зажима                Возможно опрокидывание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04898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1204898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Внимание. Автоматическое                  Осторожно.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оключение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(запуск)                     Горячая поверхность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оборудования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76" y="1347774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1347774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Осторожно. Возможно               Осторожно. Скользко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травмирование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76336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6" y="1276336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Осторожно. Возможно               Осторожно. Сужение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затягивание между                     проезда (прохода)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вращающимися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элементами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ng-warning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90584"/>
            <a:ext cx="3295672" cy="3295672"/>
          </a:xfrm>
          <a:prstGeom prst="rect">
            <a:avLst/>
          </a:prstGeom>
        </p:spPr>
      </p:pic>
      <p:pic>
        <p:nvPicPr>
          <p:cNvPr id="5" name="Рисунок 4" descr="sing-warning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6" y="990584"/>
            <a:ext cx="3295672" cy="32956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Предписывающие знаки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Работать                                         Работать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защитных очках                  в защитной каске (шлеме)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14356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14356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Какие бывают знаки?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4291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Пожарной  безопасности  (прямоугольные,  красные,  12шт.);</a:t>
            </a:r>
          </a:p>
          <a:p>
            <a:r>
              <a:rPr lang="ru-RU" sz="2800" dirty="0" smtClean="0"/>
              <a:t>Запрещающие знаки (круглые, красные, перечёркнутые, 23шт.);</a:t>
            </a:r>
          </a:p>
          <a:p>
            <a:r>
              <a:rPr lang="ru-RU" sz="2800" dirty="0" smtClean="0"/>
              <a:t>Эвакуационные знаки (прямоугольные, зелёные, 25шт.);</a:t>
            </a:r>
          </a:p>
          <a:p>
            <a:r>
              <a:rPr lang="ru-RU" sz="2800" dirty="0" smtClean="0"/>
              <a:t>Медицинские знаки или знаки медицинского и санитарного назначения (квадратные, зелёные, 6шт.);</a:t>
            </a:r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58214" y="6072206"/>
            <a:ext cx="571504" cy="5715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Работать                                            Работать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защитных наушниках            в средствах индивидуальной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защиты органов дыхания</a:t>
            </a:r>
          </a:p>
        </p:txBody>
      </p:sp>
      <p:pic>
        <p:nvPicPr>
          <p:cNvPr id="4" name="Рисунок 3" descr="sign-prescrib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Работать                                         Работать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защитной обуви                       в защитных перчатках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76270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76270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Работать                                        Работать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в защитной                                   в защитном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одежде                                           щитке</a:t>
            </a:r>
          </a:p>
        </p:txBody>
      </p:sp>
      <p:pic>
        <p:nvPicPr>
          <p:cNvPr id="4" name="Рисунок 3" descr="sign-prescrib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00" y="847708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4" y="919146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в страховочном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(предохранительном) поясе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857232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Проход здесь                       Общий предписывающий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знак (прочие предписания)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62022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66" y="1062022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по надземному переходу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571480"/>
            <a:ext cx="3929090" cy="3929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Отключить                                     Отключить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штепсельную вилку                          перед работой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47774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prescribe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42" y="1276336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prescrib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142984"/>
            <a:ext cx="4143404" cy="4143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Указательные знаки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Пункт (место)                           Питьевая вода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приёма пищи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85860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index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8" y="1347774"/>
            <a:ext cx="3295672" cy="32956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35004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Предупреждающие знаки (треугольные, жёлтые, 29шт.);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Предписывающие знаки (круглые, синие, 15шт.);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Указательные знаки (квадратные, синие, 3шт.);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Комбинированные знаки;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Дополнительные знаки.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index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142984"/>
            <a:ext cx="4572032" cy="457203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Комбинированные знаки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comb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495365"/>
            <a:ext cx="2366978" cy="3148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sign-combin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68" y="2424059"/>
            <a:ext cx="2366978" cy="3148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550" y="1495365"/>
            <a:ext cx="2366978" cy="3148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59"/>
            <a:ext cx="3357586" cy="4465589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285860"/>
            <a:ext cx="3355421" cy="44291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2081226" cy="2788843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72" y="285728"/>
            <a:ext cx="2094798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51" y="285728"/>
            <a:ext cx="2159753" cy="2786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combine_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3500438"/>
            <a:ext cx="2152664" cy="2863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combine_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500438"/>
            <a:ext cx="2139773" cy="2845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2235709" cy="2995851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71" y="285728"/>
            <a:ext cx="2255937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467" y="285728"/>
            <a:ext cx="2255937" cy="300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combine_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531870"/>
            <a:ext cx="2286016" cy="304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combine_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3580448"/>
            <a:ext cx="2286016" cy="3063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2224102" cy="2958056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28"/>
            <a:ext cx="2214578" cy="2945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302" y="285728"/>
            <a:ext cx="2224102" cy="2958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combine_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571876"/>
            <a:ext cx="2214578" cy="2945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combine_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907" y="3571876"/>
            <a:ext cx="2224101" cy="2980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sign-combine_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3571876"/>
            <a:ext cx="2224102" cy="2958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2009788" cy="2652920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90" y="285728"/>
            <a:ext cx="1972542" cy="26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031" y="285728"/>
            <a:ext cx="1987373" cy="26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combine_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643314"/>
            <a:ext cx="2002429" cy="26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combine_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759" y="3643314"/>
            <a:ext cx="1987373" cy="2643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sign-combine_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178" y="3643314"/>
            <a:ext cx="2009788" cy="2673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combine_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445941"/>
            <a:ext cx="1866912" cy="2482993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combine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58608"/>
            <a:ext cx="1857388" cy="2470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combine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28604"/>
            <a:ext cx="1879948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combine_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894" y="3786190"/>
            <a:ext cx="1879948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combine_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3786190"/>
            <a:ext cx="1879948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sign-combine_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3786190"/>
            <a:ext cx="1866912" cy="2482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sign-combine_3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3786190"/>
            <a:ext cx="1879947" cy="2500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Дополнительные знаки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5716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76109"/>
                </a:solidFill>
              </a:rPr>
              <a:t>Знаки медицинского и</a:t>
            </a:r>
            <a:br>
              <a:rPr lang="ru-RU" b="1" dirty="0" smtClean="0">
                <a:solidFill>
                  <a:srgbClr val="076109"/>
                </a:solidFill>
              </a:rPr>
            </a:br>
            <a:r>
              <a:rPr lang="ru-RU" b="1" dirty="0" smtClean="0">
                <a:solidFill>
                  <a:srgbClr val="076109"/>
                </a:solidFill>
              </a:rPr>
              <a:t>санитарного назначения</a:t>
            </a:r>
            <a:endParaRPr lang="ru-RU" b="1" dirty="0">
              <a:solidFill>
                <a:srgbClr val="07610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sign-evacuatio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38" y="5929330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additio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2286016" cy="1143008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additiona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71480"/>
            <a:ext cx="2332670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additional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71480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additional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071678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additional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107397"/>
            <a:ext cx="2357454" cy="1178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sign-additional_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071678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sign-additional_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3643314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sign-additional_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7554" y="3643314"/>
            <a:ext cx="2357454" cy="1178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sign-additional_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826" y="3643314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sign-additional_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596" y="5143511"/>
            <a:ext cx="2357454" cy="1178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 descr="sign-additional_1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7554" y="5179231"/>
            <a:ext cx="2357454" cy="1178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 descr="sign-additional_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388" y="5143512"/>
            <a:ext cx="2286016" cy="1143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ign-additional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2592398" cy="1296199"/>
          </a:xfrm>
          <a:ln>
            <a:solidFill>
              <a:schemeClr val="tx1"/>
            </a:solidFill>
          </a:ln>
        </p:spPr>
      </p:pic>
      <p:pic>
        <p:nvPicPr>
          <p:cNvPr id="5" name="Рисунок 4" descr="sign-additional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214422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sign-additional_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14422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 descr="sign-additional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592" y="2995610"/>
            <a:ext cx="2581292" cy="1290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 descr="sign-additional_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000372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sign-additional_1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4572008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sign-additional_1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3636" y="3000372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sign-additional_2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56" y="4572008"/>
            <a:ext cx="2571768" cy="1285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1"/>
            <a:ext cx="5186370" cy="7572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Аптечка первой медицинской помощи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643050"/>
            <a:ext cx="3081358" cy="30813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Средства выноса (эвакуации) поражённых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142984"/>
            <a:ext cx="3438548" cy="3438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Пункт приёма гигиенических процедур (душевые)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8" y="1285860"/>
            <a:ext cx="3367110" cy="3367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Пункт обработки глаз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ign-medicin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8" y="1428736"/>
            <a:ext cx="3438548" cy="34385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479</Words>
  <Application>Microsoft Office PowerPoint</Application>
  <PresentationFormat>Экран (4:3)</PresentationFormat>
  <Paragraphs>297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ЗНАКИ – ПОМОЩНИКИ Часть 2</vt:lpstr>
      <vt:lpstr>Слайд 2</vt:lpstr>
      <vt:lpstr>Какие бывают знаки?</vt:lpstr>
      <vt:lpstr>Слайд 4</vt:lpstr>
      <vt:lpstr>Знаки медицинского и санитарного назначения</vt:lpstr>
      <vt:lpstr>Слайд 6</vt:lpstr>
      <vt:lpstr>Слайд 7</vt:lpstr>
      <vt:lpstr>Слайд 8</vt:lpstr>
      <vt:lpstr>Слайд 9</vt:lpstr>
      <vt:lpstr>Слайд 10</vt:lpstr>
      <vt:lpstr>Слайд 11</vt:lpstr>
      <vt:lpstr>Предупреждающие знаки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Предписывающие знаки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Указательные знаки</vt:lpstr>
      <vt:lpstr>Слайд 39</vt:lpstr>
      <vt:lpstr>Слайд 40</vt:lpstr>
      <vt:lpstr>Комбинированные знаки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Дополнительные знаки</vt:lpstr>
      <vt:lpstr>Слайд 50</vt:lpstr>
      <vt:lpstr>Слайд 51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- ПОМОЩНИКИ</dc:title>
  <dc:creator>User</dc:creator>
  <cp:lastModifiedBy>User</cp:lastModifiedBy>
  <cp:revision>55</cp:revision>
  <dcterms:created xsi:type="dcterms:W3CDTF">2016-03-17T01:34:28Z</dcterms:created>
  <dcterms:modified xsi:type="dcterms:W3CDTF">2016-03-30T16:36:59Z</dcterms:modified>
</cp:coreProperties>
</file>