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6" r:id="rId2"/>
    <p:sldMasterId id="2147483688" r:id="rId3"/>
  </p:sldMasterIdLst>
  <p:notesMasterIdLst>
    <p:notesMasterId r:id="rId20"/>
  </p:notesMasterIdLst>
  <p:handoutMasterIdLst>
    <p:handoutMasterId r:id="rId21"/>
  </p:handoutMasterIdLst>
  <p:sldIdLst>
    <p:sldId id="302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78" r:id="rId14"/>
    <p:sldId id="280" r:id="rId15"/>
    <p:sldId id="281" r:id="rId16"/>
    <p:sldId id="279" r:id="rId17"/>
    <p:sldId id="282" r:id="rId18"/>
    <p:sldId id="28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1A17"/>
    <a:srgbClr val="990000"/>
    <a:srgbClr val="800000"/>
    <a:srgbClr val="725B4E"/>
    <a:srgbClr val="F8F8F8"/>
    <a:srgbClr val="FFCCCC"/>
    <a:srgbClr val="CC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90" autoAdjust="0"/>
  </p:normalViewPr>
  <p:slideViewPr>
    <p:cSldViewPr>
      <p:cViewPr varScale="1">
        <p:scale>
          <a:sx n="96" d="100"/>
          <a:sy n="96" d="100"/>
        </p:scale>
        <p:origin x="-3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5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3B413-E821-496D-B15C-8D6ECD263A48}" type="datetimeFigureOut">
              <a:rPr lang="ru-RU" smtClean="0"/>
              <a:pPr/>
              <a:t>27.03.2016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dirty="0" err="1" smtClean="0"/>
              <a:t>Жилинскас</a:t>
            </a:r>
            <a:r>
              <a:rPr lang="ru-RU" dirty="0" smtClean="0"/>
              <a:t> Елена Викторовна учитель начальных классов МОАУ Гимназия №46 города Кирова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B5ABB-8297-4D2B-983C-0DE80C70F8E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4450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u-RU" dirty="0" err="1" smtClean="0"/>
              <a:t>Жилинскас</a:t>
            </a:r>
            <a:r>
              <a:rPr lang="ru-RU" dirty="0" smtClean="0"/>
              <a:t> Елена Викторовна учитель начальных классов МОАУ Гимназия №46 города Кирова </a:t>
            </a: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105EAE-2F1B-44C7-BA54-5E9963CF8B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9780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DBCA9-268C-4506-8460-63A0CD18DD50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Жилинскас</a:t>
            </a:r>
            <a:r>
              <a:rPr lang="ru-RU" dirty="0" smtClean="0"/>
              <a:t> Елена Викторовна учитель начальных классов МОАУ Гимназия №46 города Кирова 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A77A6-F9F3-42F7-8BBE-1521D7EA23A7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Жилинскас</a:t>
            </a:r>
            <a:r>
              <a:rPr lang="ru-RU" dirty="0" smtClean="0"/>
              <a:t> Елена Викторовна учитель начальных классов МОАУ Гимназия №46 города Кирова 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0483B-8CF4-4A1B-9DB6-2DAE19B77152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Жилинскас</a:t>
            </a:r>
            <a:r>
              <a:rPr lang="ru-RU" dirty="0" smtClean="0"/>
              <a:t> Елена Викторовна учитель начальных классов МОАУ Гимназия №46 города Кирова 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86671-1529-4B5F-9B03-814C5960AD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4E54D-82E3-4015-9514-A2DBF8F6B1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25EC9-AD75-438A-90E8-D7C15EF53E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DA829-6440-49FD-8B75-2ED1E171B3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009D9-37DC-4B93-8B97-D06AF75B44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4FC5C-21D9-495E-9AB6-6FD3F4147A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F0E8F-695A-4875-8052-A581F7111E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94736-5FB5-4D30-9714-CD2BF89D40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6F35-7D23-4FA7-BCB2-2B0D6D06F4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381C5-B4CF-4F1A-B1A5-5DBC367BC8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C27B1-CF7B-414F-B152-8553F49ADF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2B9D3-77BF-40CB-AD90-60D9C15F37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C29A2-E1BD-4795-A9CF-C0A7DC10AB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0531C-9D13-4F2F-BFEF-D9F1C0692D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178FC-9908-4FA5-BF1D-921DD3507E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A70DC-C976-46F4-AE58-754BFBE126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67348-7D8E-4F22-9DDA-747F117615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D0066-BBE9-4EDC-974C-6C11E8252C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98905-C99E-4812-B2AB-79633E6638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C1E05-DD8F-40AB-A31A-C4D4CB3419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C52B9-2441-4CA5-8B25-F25568C1A9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E20F8-0528-4556-B6F5-ED53102740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17F46-8B4A-45B1-B339-6EC1BE24AA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06910-2BB6-4DA0-92FC-7CFA52B08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17EE3-2D80-4867-8457-32A6E4E75A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AFBF8-8FBD-4D32-9012-9DC48D9F76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4D25E-C5E5-4503-96CD-A1137B2C47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CD66E-7A32-47F8-ADC1-1E36BF6C01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2F92-1960-4623-9E64-C5A4F65DCF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C4184-F354-4624-9994-FDDCFF234E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5AEB6-95FD-4F5E-856B-1DF0A460FD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EF9CD-5569-47A2-A6EB-407BDE6060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FCAA8-EB5D-4F8E-A076-8E0063B48D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13532-7586-4C3A-96E5-C27667824B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4429C-86C4-4160-A9B9-B36F9FC4B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BD2FA2-9086-4574-A7CA-C3EF5016A7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33" r:id="rId12"/>
    <p:sldLayoutId id="2147484234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1E0A6B-24A9-491F-844D-6FA0055D19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35" r:id="rId2"/>
    <p:sldLayoutId id="2147484262" r:id="rId3"/>
    <p:sldLayoutId id="2147484236" r:id="rId4"/>
    <p:sldLayoutId id="2147484263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BA73BCD-D490-4EE6-9202-178BB3CDC7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43" r:id="rId2"/>
    <p:sldLayoutId id="2147484265" r:id="rId3"/>
    <p:sldLayoutId id="2147484244" r:id="rId4"/>
    <p:sldLayoutId id="2147484266" r:id="rId5"/>
    <p:sldLayoutId id="2147484245" r:id="rId6"/>
    <p:sldLayoutId id="2147484246" r:id="rId7"/>
    <p:sldLayoutId id="2147484247" r:id="rId8"/>
    <p:sldLayoutId id="2147484248" r:id="rId9"/>
    <p:sldLayoutId id="2147484249" r:id="rId10"/>
    <p:sldLayoutId id="214748425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hyperlink" Target="file:///\\K3_31\&#1046;&#1080;&#1083;&#1080;&#1085;&#1089;&#1082;&#1072;&#1089;\&#1087;&#1088;&#1086;&#1077;&#1082;&#1090;\&#1055;&#1088;&#1086;&#1077;&#1082;&#1090;%20&#1091;&#1095;&#1080;&#1090;&#1077;&#1083;&#1103;\&#1076;&#1086;&#1082;&#1091;&#1084;&#1077;&#1085;&#1090;&#1099;\&#1061;&#1091;&#1076;&#1086;&#1078;&#1085;&#1080;&#1082;%20&#8211;%20&#1089;&#1082;&#1072;&#1079;&#1086;&#1095;&#1085;&#1080;&#1082;.ppt" TargetMode="External"/><Relationship Id="rId7" Type="http://schemas.openxmlformats.org/officeDocument/2006/relationships/slide" Target="slide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10" Type="http://schemas.openxmlformats.org/officeDocument/2006/relationships/slide" Target="slide16.xml"/><Relationship Id="rId4" Type="http://schemas.openxmlformats.org/officeDocument/2006/relationships/slide" Target="slide10.xml"/><Relationship Id="rId9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15"/>
          <p:cNvGrpSpPr>
            <a:grpSpLocks/>
          </p:cNvGrpSpPr>
          <p:nvPr/>
        </p:nvGrpSpPr>
        <p:grpSpPr bwMode="auto">
          <a:xfrm>
            <a:off x="2176998" y="4777185"/>
            <a:ext cx="2357438" cy="1928812"/>
            <a:chOff x="6215074" y="4357694"/>
            <a:chExt cx="2678921" cy="2357438"/>
          </a:xfrm>
        </p:grpSpPr>
        <p:pic>
          <p:nvPicPr>
            <p:cNvPr id="23576" name="Picture 5" descr="D:\ 1 - Елена\Картинки\Рамки\1237464856_photo_frame_25.jpg"/>
            <p:cNvPicPr>
              <a:picLocks noChangeAspect="1" noChangeArrowheads="1"/>
            </p:cNvPicPr>
            <p:nvPr/>
          </p:nvPicPr>
          <p:blipFill>
            <a:blip r:embed="rId2"/>
            <a:srcRect l="10437" t="12830" r="12196" b="12453"/>
            <a:stretch>
              <a:fillRect/>
            </a:stretch>
          </p:blipFill>
          <p:spPr bwMode="auto">
            <a:xfrm rot="10800000">
              <a:off x="6215074" y="4357694"/>
              <a:ext cx="2678921" cy="2357438"/>
            </a:xfrm>
            <a:prstGeom prst="rect">
              <a:avLst/>
            </a:prstGeom>
            <a:noFill/>
            <a:ln w="9525">
              <a:solidFill>
                <a:srgbClr val="725B4E"/>
              </a:solidFill>
              <a:miter lim="800000"/>
              <a:headEnd/>
              <a:tailEnd/>
            </a:ln>
          </p:spPr>
        </p:pic>
        <p:pic>
          <p:nvPicPr>
            <p:cNvPr id="3" name="Picture 4" descr="Царевна лягушк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500104" y="4714705"/>
              <a:ext cx="2049329" cy="1618192"/>
            </a:xfrm>
            <a:prstGeom prst="rect">
              <a:avLst/>
            </a:prstGeom>
            <a:ln w="38100" cap="sq">
              <a:solidFill>
                <a:srgbClr val="725B4E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3555" name="Группа 14"/>
          <p:cNvGrpSpPr>
            <a:grpSpLocks/>
          </p:cNvGrpSpPr>
          <p:nvPr/>
        </p:nvGrpSpPr>
        <p:grpSpPr bwMode="auto">
          <a:xfrm>
            <a:off x="3131840" y="443915"/>
            <a:ext cx="2500312" cy="1928812"/>
            <a:chOff x="6143635" y="1928802"/>
            <a:chExt cx="2678921" cy="2214562"/>
          </a:xfrm>
        </p:grpSpPr>
        <p:pic>
          <p:nvPicPr>
            <p:cNvPr id="23574" name="Picture 5" descr="D:\ 1 - Елена\Картинки\Рамки\1237464856_photo_frame_25.jpg"/>
            <p:cNvPicPr>
              <a:picLocks noChangeAspect="1" noChangeArrowheads="1"/>
            </p:cNvPicPr>
            <p:nvPr/>
          </p:nvPicPr>
          <p:blipFill>
            <a:blip r:embed="rId4"/>
            <a:srcRect l="10437" t="12830" r="12196" b="12453"/>
            <a:stretch>
              <a:fillRect/>
            </a:stretch>
          </p:blipFill>
          <p:spPr bwMode="auto">
            <a:xfrm rot="10800000">
              <a:off x="6143635" y="1928802"/>
              <a:ext cx="2678921" cy="2214562"/>
            </a:xfrm>
            <a:prstGeom prst="rect">
              <a:avLst/>
            </a:prstGeom>
            <a:noFill/>
            <a:ln w="9525">
              <a:solidFill>
                <a:srgbClr val="725B4E"/>
              </a:solidFill>
              <a:miter lim="800000"/>
              <a:headEnd/>
              <a:tailEnd/>
            </a:ln>
          </p:spPr>
        </p:pic>
        <p:pic>
          <p:nvPicPr>
            <p:cNvPr id="14" name="Picture 6" descr="Баба яга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427685" y="2286048"/>
              <a:ext cx="2054690" cy="1521942"/>
            </a:xfrm>
            <a:prstGeom prst="rect">
              <a:avLst/>
            </a:prstGeom>
            <a:ln w="38100" cap="sq">
              <a:solidFill>
                <a:srgbClr val="725B4E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3556" name="Группа 17"/>
          <p:cNvGrpSpPr>
            <a:grpSpLocks/>
          </p:cNvGrpSpPr>
          <p:nvPr/>
        </p:nvGrpSpPr>
        <p:grpSpPr bwMode="auto">
          <a:xfrm>
            <a:off x="179216" y="4432373"/>
            <a:ext cx="1714500" cy="2286000"/>
            <a:chOff x="3929058" y="2928934"/>
            <a:chExt cx="2107415" cy="3000380"/>
          </a:xfrm>
        </p:grpSpPr>
        <p:pic>
          <p:nvPicPr>
            <p:cNvPr id="23572" name="Picture 5" descr="D:\ 1 - Елена\Картинки\Рамки\1237464856_photo_frame_25.jpg"/>
            <p:cNvPicPr>
              <a:picLocks noChangeAspect="1" noChangeArrowheads="1"/>
            </p:cNvPicPr>
            <p:nvPr/>
          </p:nvPicPr>
          <p:blipFill>
            <a:blip r:embed="rId6"/>
            <a:srcRect l="10437" t="12830" r="12196" b="12453"/>
            <a:stretch>
              <a:fillRect/>
            </a:stretch>
          </p:blipFill>
          <p:spPr bwMode="auto">
            <a:xfrm rot="10800000">
              <a:off x="3929058" y="2928934"/>
              <a:ext cx="2107415" cy="3000380"/>
            </a:xfrm>
            <a:prstGeom prst="rect">
              <a:avLst/>
            </a:prstGeom>
            <a:noFill/>
            <a:ln w="9525">
              <a:solidFill>
                <a:srgbClr val="725B4E"/>
              </a:solidFill>
              <a:miter lim="800000"/>
              <a:headEnd/>
              <a:tailEnd/>
            </a:ln>
          </p:spPr>
        </p:pic>
        <p:pic>
          <p:nvPicPr>
            <p:cNvPr id="17" name="Picture 10" descr="Царевна несмеяна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4143702" y="3358155"/>
              <a:ext cx="1637149" cy="2187777"/>
            </a:xfrm>
            <a:prstGeom prst="rect">
              <a:avLst/>
            </a:prstGeom>
            <a:ln w="38100" cap="sq">
              <a:solidFill>
                <a:srgbClr val="725B4E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3557" name="Группа 19"/>
          <p:cNvGrpSpPr>
            <a:grpSpLocks/>
          </p:cNvGrpSpPr>
          <p:nvPr/>
        </p:nvGrpSpPr>
        <p:grpSpPr bwMode="auto">
          <a:xfrm>
            <a:off x="6436518" y="4032042"/>
            <a:ext cx="2428875" cy="2642047"/>
            <a:chOff x="0" y="4137662"/>
            <a:chExt cx="3000364" cy="2720337"/>
          </a:xfrm>
        </p:grpSpPr>
        <p:pic>
          <p:nvPicPr>
            <p:cNvPr id="23570" name="Picture 5" descr="D:\ 1 - Елена\Картинки\Рамки\1237464856_photo_frame_25.jpg"/>
            <p:cNvPicPr>
              <a:picLocks noChangeAspect="1" noChangeArrowheads="1"/>
            </p:cNvPicPr>
            <p:nvPr/>
          </p:nvPicPr>
          <p:blipFill>
            <a:blip r:embed="rId8"/>
            <a:srcRect l="10437" t="12830" r="12196" b="12453"/>
            <a:stretch>
              <a:fillRect/>
            </a:stretch>
          </p:blipFill>
          <p:spPr bwMode="auto">
            <a:xfrm rot="10800000">
              <a:off x="0" y="4137662"/>
              <a:ext cx="3000364" cy="2720337"/>
            </a:xfrm>
            <a:prstGeom prst="rect">
              <a:avLst/>
            </a:prstGeom>
            <a:noFill/>
            <a:ln w="9525">
              <a:solidFill>
                <a:srgbClr val="725B4E"/>
              </a:solidFill>
              <a:miter lim="800000"/>
              <a:headEnd/>
              <a:tailEnd/>
            </a:ln>
          </p:spPr>
        </p:pic>
        <p:pic>
          <p:nvPicPr>
            <p:cNvPr id="19" name="Picture 12" descr="Кащей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6906" y="4571404"/>
              <a:ext cx="2304202" cy="1904236"/>
            </a:xfrm>
            <a:prstGeom prst="rect">
              <a:avLst/>
            </a:prstGeom>
            <a:ln w="38100" cap="sq">
              <a:solidFill>
                <a:srgbClr val="725B4E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3558" name="Группа 21"/>
          <p:cNvGrpSpPr>
            <a:grpSpLocks/>
          </p:cNvGrpSpPr>
          <p:nvPr/>
        </p:nvGrpSpPr>
        <p:grpSpPr bwMode="auto">
          <a:xfrm>
            <a:off x="4652972" y="4277123"/>
            <a:ext cx="1643062" cy="2428875"/>
            <a:chOff x="3500430" y="-66520"/>
            <a:chExt cx="2080986" cy="2807569"/>
          </a:xfrm>
        </p:grpSpPr>
        <p:pic>
          <p:nvPicPr>
            <p:cNvPr id="23568" name="Picture 5" descr="D:\ 1 - Елена\Картинки\Рамки\1237464856_photo_frame_25.jpg"/>
            <p:cNvPicPr>
              <a:picLocks noChangeAspect="1" noChangeArrowheads="1"/>
            </p:cNvPicPr>
            <p:nvPr/>
          </p:nvPicPr>
          <p:blipFill>
            <a:blip r:embed="rId10"/>
            <a:srcRect l="10437" t="12830" r="12196" b="12453"/>
            <a:stretch>
              <a:fillRect/>
            </a:stretch>
          </p:blipFill>
          <p:spPr bwMode="auto">
            <a:xfrm rot="-5400000">
              <a:off x="3137138" y="296772"/>
              <a:ext cx="2807569" cy="2080986"/>
            </a:xfrm>
            <a:prstGeom prst="rect">
              <a:avLst/>
            </a:prstGeom>
            <a:noFill/>
            <a:ln w="9525">
              <a:solidFill>
                <a:srgbClr val="725B4E"/>
              </a:solidFill>
              <a:miter lim="800000"/>
              <a:headEnd/>
              <a:tailEnd/>
            </a:ln>
          </p:spPr>
        </p:pic>
        <p:pic>
          <p:nvPicPr>
            <p:cNvPr id="21" name="Picture 13" descr="Сивка бурка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785937" y="214236"/>
              <a:ext cx="1461717" cy="2143295"/>
            </a:xfrm>
            <a:prstGeom prst="rect">
              <a:avLst/>
            </a:prstGeom>
            <a:ln w="38100" cap="sq">
              <a:solidFill>
                <a:srgbClr val="725B4E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3559" name="Группа 23"/>
          <p:cNvGrpSpPr>
            <a:grpSpLocks/>
          </p:cNvGrpSpPr>
          <p:nvPr/>
        </p:nvGrpSpPr>
        <p:grpSpPr bwMode="auto">
          <a:xfrm>
            <a:off x="5793580" y="586790"/>
            <a:ext cx="3071813" cy="1785937"/>
            <a:chOff x="5214942" y="357166"/>
            <a:chExt cx="3802882" cy="2143140"/>
          </a:xfrm>
        </p:grpSpPr>
        <p:pic>
          <p:nvPicPr>
            <p:cNvPr id="23566" name="Picture 5" descr="D:\ 1 - Елена\Картинки\Рамки\1237464856_photo_frame_25.jpg"/>
            <p:cNvPicPr>
              <a:picLocks noChangeAspect="1" noChangeArrowheads="1"/>
            </p:cNvPicPr>
            <p:nvPr/>
          </p:nvPicPr>
          <p:blipFill>
            <a:blip r:embed="rId8"/>
            <a:srcRect l="10437" t="12830" r="12196" b="12453"/>
            <a:stretch>
              <a:fillRect/>
            </a:stretch>
          </p:blipFill>
          <p:spPr bwMode="auto">
            <a:xfrm rot="10800000">
              <a:off x="5214942" y="357166"/>
              <a:ext cx="3802882" cy="2143140"/>
            </a:xfrm>
            <a:prstGeom prst="rect">
              <a:avLst/>
            </a:prstGeom>
            <a:noFill/>
            <a:ln w="9525">
              <a:solidFill>
                <a:srgbClr val="725B4E"/>
              </a:solidFill>
              <a:miter lim="800000"/>
              <a:headEnd/>
              <a:tailEnd/>
            </a:ln>
          </p:spPr>
        </p:pic>
        <p:pic>
          <p:nvPicPr>
            <p:cNvPr id="23" name="Picture 15" descr="Спящая царевна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643380" y="642918"/>
              <a:ext cx="2944039" cy="1560206"/>
            </a:xfrm>
            <a:prstGeom prst="rect">
              <a:avLst/>
            </a:prstGeom>
            <a:ln w="38100" cap="sq">
              <a:solidFill>
                <a:srgbClr val="725B4E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3560" name="Группа 25"/>
          <p:cNvGrpSpPr>
            <a:grpSpLocks/>
          </p:cNvGrpSpPr>
          <p:nvPr/>
        </p:nvGrpSpPr>
        <p:grpSpPr bwMode="auto">
          <a:xfrm>
            <a:off x="200310" y="586790"/>
            <a:ext cx="2786062" cy="1785938"/>
            <a:chOff x="285718" y="1428736"/>
            <a:chExt cx="3429025" cy="2337630"/>
          </a:xfrm>
        </p:grpSpPr>
        <p:pic>
          <p:nvPicPr>
            <p:cNvPr id="23564" name="Picture 5" descr="D:\ 1 - Елена\Картинки\Рамки\1237464856_photo_frame_25.jpg"/>
            <p:cNvPicPr>
              <a:picLocks noChangeAspect="1" noChangeArrowheads="1"/>
            </p:cNvPicPr>
            <p:nvPr/>
          </p:nvPicPr>
          <p:blipFill>
            <a:blip r:embed="rId13"/>
            <a:srcRect l="10437" t="12830" r="12196" b="12453"/>
            <a:stretch>
              <a:fillRect/>
            </a:stretch>
          </p:blipFill>
          <p:spPr bwMode="auto">
            <a:xfrm rot="10800000">
              <a:off x="285718" y="1428736"/>
              <a:ext cx="3429025" cy="2337630"/>
            </a:xfrm>
            <a:prstGeom prst="rect">
              <a:avLst/>
            </a:prstGeom>
            <a:noFill/>
            <a:ln w="9525">
              <a:solidFill>
                <a:srgbClr val="725B4E"/>
              </a:solidFill>
              <a:miter lim="800000"/>
              <a:headEnd/>
              <a:tailEnd/>
            </a:ln>
          </p:spPr>
        </p:pic>
        <p:pic>
          <p:nvPicPr>
            <p:cNvPr id="25" name="Picture 8" descr="Иван царевич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643274" y="1786134"/>
              <a:ext cx="2616220" cy="1641535"/>
            </a:xfrm>
            <a:prstGeom prst="rect">
              <a:avLst/>
            </a:prstGeom>
            <a:ln w="38100" cap="sq">
              <a:solidFill>
                <a:srgbClr val="725B4E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4" name="Скругленный прямоугольник 23"/>
          <p:cNvSpPr/>
          <p:nvPr/>
        </p:nvSpPr>
        <p:spPr>
          <a:xfrm>
            <a:off x="510778" y="2492896"/>
            <a:ext cx="8079978" cy="13772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«Поэма семи сказок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Виктор Михайлович Васнецов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6" descr="Циновка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072438" y="5572125"/>
            <a:ext cx="714375" cy="936625"/>
          </a:xfrm>
          <a:prstGeom prst="vertic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8688" y="928688"/>
            <a:ext cx="7358062" cy="45005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25B4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Глядя на эту картину, словно слышишь звуки музыки. Звуки бодрые, высокие, чистые. Музыканты только успевают перебирать струны.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 Гусли, балалайки, домра, рожок – целый оркестр народных инструментов.</a:t>
            </a:r>
          </a:p>
          <a:p>
            <a:pPr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В центре танцует сказочная царевна. Движения её красивы и свободны. Светлые краски расписного терема, лебеди на пруду, крестьянский хоровод на лужайке – всё живёт в красоте и гармонии.</a:t>
            </a:r>
          </a:p>
        </p:txBody>
      </p:sp>
      <p:pic>
        <p:nvPicPr>
          <p:cNvPr id="6" name="Picture 2" descr="D:\цвет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4346" y="260648"/>
            <a:ext cx="487363" cy="4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8688" y="928688"/>
            <a:ext cx="7358062" cy="450056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25B4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 Спит на высоком ложе царевна в парчовом сарафане и золотой короне, откинула она белую руку. 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На древнюю книгу уронила голову девочка и тоже спит. Спят барышни, спят сенные девушки, спит придворный шут. 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Но не увяли красные маки, не засохли еловые леса, зеленеют берёзки. Жива природа. </a:t>
            </a:r>
          </a:p>
        </p:txBody>
      </p:sp>
      <p:sp>
        <p:nvSpPr>
          <p:cNvPr id="33795" name="AutoShape 5" descr="Циновка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01000" y="5500688"/>
            <a:ext cx="692150" cy="954087"/>
          </a:xfrm>
          <a:prstGeom prst="vertic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2" descr="D:\цвет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4346" y="260648"/>
            <a:ext cx="487363" cy="4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8688" y="928688"/>
            <a:ext cx="7358062" cy="450056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25B4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На этой картине изображен добрый молодец на белом богатырском коне. Сейчас его конь допрыгнет до окна расписного высокого терема   прекрасной Царевны.</a:t>
            </a:r>
          </a:p>
        </p:txBody>
      </p:sp>
      <p:sp>
        <p:nvSpPr>
          <p:cNvPr id="34819" name="AutoShape 5" descr="Циновка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01000" y="5429250"/>
            <a:ext cx="692150" cy="954088"/>
          </a:xfrm>
          <a:prstGeom prst="vertic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D:\цвет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4346" y="260648"/>
            <a:ext cx="487363" cy="4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8688" y="928688"/>
            <a:ext cx="7358062" cy="450056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25B4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До чего же отвратительна героиня этой картины, летящая в ступе по лесу. Оскал её страшен, опасны жилистые руки и уродливая костяная нога. Лес заколдован. Он враждебен маленькому Иванушке, которого уносит старуха. </a:t>
            </a:r>
          </a:p>
        </p:txBody>
      </p:sp>
      <p:sp>
        <p:nvSpPr>
          <p:cNvPr id="35843" name="AutoShape 6" descr="Циновка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143875" y="5357813"/>
            <a:ext cx="642938" cy="954087"/>
          </a:xfrm>
          <a:prstGeom prst="vertic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D:\цвет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4346" y="260648"/>
            <a:ext cx="487363" cy="4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8688" y="928688"/>
            <a:ext cx="7358062" cy="450056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25B4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  На этой картине изображено мрачное подземелье. У стен стоят кованые сундуки. Но нет выхода оттуда для прекрасной царевны.</a:t>
            </a:r>
          </a:p>
          <a:p>
            <a:pPr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Страшны крючковатые руки, беззубый запавший рот, зловещие глаза...</a:t>
            </a:r>
          </a:p>
        </p:txBody>
      </p:sp>
      <p:sp>
        <p:nvSpPr>
          <p:cNvPr id="36867" name="AutoShape 4" descr="Циновка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72438" y="5500688"/>
            <a:ext cx="692150" cy="954087"/>
          </a:xfrm>
          <a:prstGeom prst="vertic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D:\цвет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4346" y="260648"/>
            <a:ext cx="487363" cy="4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8688" y="928688"/>
            <a:ext cx="7358062" cy="450056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25B4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        На этой картине изображен красивый расписной терем с витыми колоннами. Много в нём народу: и музыканты и шуты и рассказчики разные. В центре зала трон, на котором сидит царевна.</a:t>
            </a:r>
          </a:p>
          <a:p>
            <a:pPr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    И не слушает она никого,  и не смотрит, погружённая в свои мысли.</a:t>
            </a:r>
          </a:p>
        </p:txBody>
      </p:sp>
      <p:sp>
        <p:nvSpPr>
          <p:cNvPr id="37891" name="AutoShape 4" descr="Циновка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72438" y="5500688"/>
            <a:ext cx="642937" cy="936625"/>
          </a:xfrm>
          <a:prstGeom prst="vertic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D:\цвет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4346" y="260648"/>
            <a:ext cx="487363" cy="4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00125" y="928688"/>
            <a:ext cx="7358063" cy="450056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25B4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Высоко в небе летит Иван-царевич. Крепко держит он в руках клетку с Жар-птицей, которая приносит людям счастье.</a:t>
            </a:r>
          </a:p>
          <a:p>
            <a:pPr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   Далеко внизу леса, поля, реки – древняя прекрасная земля.</a:t>
            </a:r>
          </a:p>
        </p:txBody>
      </p:sp>
      <p:sp>
        <p:nvSpPr>
          <p:cNvPr id="38915" name="AutoShape 4" descr="Циновка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215313" y="5572125"/>
            <a:ext cx="692150" cy="954088"/>
          </a:xfrm>
          <a:prstGeom prst="vertic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D:\цветы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84346" y="260648"/>
            <a:ext cx="487363" cy="447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м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0" y="-26776"/>
            <a:ext cx="9179702" cy="68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084763"/>
            <a:ext cx="8229600" cy="630237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latin typeface="Constantia" pitchFamily="18" charset="0"/>
              </a:rPr>
              <a:t>Царевна-лягушка</a:t>
            </a:r>
            <a:endParaRPr lang="ru-RU" sz="2800" b="1" smtClean="0">
              <a:latin typeface="Constantia" pitchFamily="18" charset="0"/>
            </a:endParaRPr>
          </a:p>
        </p:txBody>
      </p:sp>
      <p:pic>
        <p:nvPicPr>
          <p:cNvPr id="15365" name="Picture 5" descr="Царевна лягушка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35150" y="1268413"/>
            <a:ext cx="5400675" cy="3919537"/>
          </a:xfrm>
        </p:spPr>
      </p:pic>
      <p:sp>
        <p:nvSpPr>
          <p:cNvPr id="1536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8248" y="6518257"/>
            <a:ext cx="285752" cy="339743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м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0" y="-26776"/>
            <a:ext cx="9179702" cy="68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214813"/>
            <a:ext cx="8229600" cy="2373312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latin typeface="Constantia" pitchFamily="18" charset="0"/>
              </a:rPr>
              <a:t>Спящая царевна</a:t>
            </a:r>
            <a:endParaRPr lang="ru-RU" sz="2800" b="1" smtClean="0">
              <a:latin typeface="Constantia" pitchFamily="18" charset="0"/>
            </a:endParaRPr>
          </a:p>
        </p:txBody>
      </p:sp>
      <p:pic>
        <p:nvPicPr>
          <p:cNvPr id="16388" name="Picture 4" descr="Спящая царевна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57313" y="1428750"/>
            <a:ext cx="6335712" cy="3717925"/>
          </a:xfrm>
        </p:spPr>
      </p:pic>
      <p:sp>
        <p:nvSpPr>
          <p:cNvPr id="1639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8248" y="6496052"/>
            <a:ext cx="285752" cy="361948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м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0" y="-26776"/>
            <a:ext cx="9179702" cy="68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14875"/>
            <a:ext cx="8229600" cy="1801813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latin typeface="Constantia" pitchFamily="18" charset="0"/>
              </a:rPr>
              <a:t>Баба-яга</a:t>
            </a:r>
            <a:r>
              <a:rPr lang="ru-RU" sz="2800" b="1" smtClean="0">
                <a:latin typeface="Constantia" pitchFamily="18" charset="0"/>
              </a:rPr>
              <a:t/>
            </a:r>
            <a:br>
              <a:rPr lang="ru-RU" sz="2800" b="1" smtClean="0">
                <a:latin typeface="Constantia" pitchFamily="18" charset="0"/>
              </a:rPr>
            </a:br>
            <a:endParaRPr lang="ru-RU" sz="2800" b="1" smtClean="0">
              <a:latin typeface="Constantia" pitchFamily="18" charset="0"/>
            </a:endParaRPr>
          </a:p>
        </p:txBody>
      </p:sp>
      <p:pic>
        <p:nvPicPr>
          <p:cNvPr id="17413" name="Picture 5" descr="Баба яга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79613" y="1247775"/>
            <a:ext cx="5184775" cy="3846513"/>
          </a:xfrm>
        </p:spPr>
      </p:pic>
      <p:sp>
        <p:nvSpPr>
          <p:cNvPr id="1741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8248" y="6519843"/>
            <a:ext cx="285752" cy="338157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м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0" y="-26776"/>
            <a:ext cx="9179702" cy="68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97425"/>
            <a:ext cx="8229600" cy="1584325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latin typeface="Constantia" pitchFamily="18" charset="0"/>
              </a:rPr>
              <a:t>Царевна Несмеяна</a:t>
            </a:r>
            <a:r>
              <a:rPr lang="ru-RU" sz="2800" smtClean="0">
                <a:latin typeface="Constantia" pitchFamily="18" charset="0"/>
              </a:rPr>
              <a:t/>
            </a:r>
            <a:br>
              <a:rPr lang="ru-RU" sz="2800" smtClean="0">
                <a:latin typeface="Constantia" pitchFamily="18" charset="0"/>
              </a:rPr>
            </a:br>
            <a:endParaRPr lang="ru-RU" sz="2800" smtClean="0">
              <a:latin typeface="Constantia" pitchFamily="18" charset="0"/>
            </a:endParaRPr>
          </a:p>
        </p:txBody>
      </p:sp>
      <p:pic>
        <p:nvPicPr>
          <p:cNvPr id="18436" name="Picture 4" descr="Царевна несмеяна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71813" y="1214438"/>
            <a:ext cx="2992437" cy="3960812"/>
          </a:xfrm>
        </p:spPr>
      </p:pic>
      <p:sp>
        <p:nvSpPr>
          <p:cNvPr id="1843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8248" y="6518256"/>
            <a:ext cx="285752" cy="339744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м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0" y="-26776"/>
            <a:ext cx="9179702" cy="68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500563"/>
            <a:ext cx="8229600" cy="2357437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latin typeface="Constantia" pitchFamily="18" charset="0"/>
              </a:rPr>
              <a:t>Кощей Бессмертный</a:t>
            </a:r>
            <a:r>
              <a:rPr lang="ru-RU" sz="2800" b="1" smtClean="0">
                <a:latin typeface="Constantia" pitchFamily="18" charset="0"/>
              </a:rPr>
              <a:t/>
            </a:r>
            <a:br>
              <a:rPr lang="ru-RU" sz="2800" b="1" smtClean="0">
                <a:latin typeface="Constantia" pitchFamily="18" charset="0"/>
              </a:rPr>
            </a:br>
            <a:endParaRPr lang="ru-RU" sz="2800" b="1" smtClean="0">
              <a:latin typeface="Constantia" pitchFamily="18" charset="0"/>
            </a:endParaRPr>
          </a:p>
        </p:txBody>
      </p:sp>
      <p:pic>
        <p:nvPicPr>
          <p:cNvPr id="19460" name="Picture 4" descr="Кащей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835150" y="1196975"/>
            <a:ext cx="5400675" cy="3946525"/>
          </a:xfrm>
        </p:spPr>
      </p:pic>
      <p:sp>
        <p:nvSpPr>
          <p:cNvPr id="19462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58248" y="6519843"/>
            <a:ext cx="285752" cy="338157"/>
          </a:xfrm>
          <a:prstGeom prst="actionButtonInformation">
            <a:avLst/>
          </a:prstGeom>
          <a:solidFill>
            <a:schemeClr val="accent1"/>
          </a:solidFill>
          <a:ln w="349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м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0" y="-26776"/>
            <a:ext cx="9179702" cy="68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149725"/>
            <a:ext cx="7532688" cy="299720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latin typeface="Constantia" pitchFamily="18" charset="0"/>
              </a:rPr>
              <a:t>Сивка – Бурка</a:t>
            </a:r>
            <a:r>
              <a:rPr lang="ru-RU" sz="3200" b="1" smtClean="0"/>
              <a:t/>
            </a:r>
            <a:br>
              <a:rPr lang="ru-RU" sz="3200" b="1" smtClean="0"/>
            </a:br>
            <a:endParaRPr lang="ru-RU" sz="3200" b="1" smtClean="0"/>
          </a:p>
        </p:txBody>
      </p:sp>
      <p:pic>
        <p:nvPicPr>
          <p:cNvPr id="20484" name="Picture 4" descr="Сивка бурка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71813" y="1214438"/>
            <a:ext cx="2857500" cy="4033837"/>
          </a:xfrm>
        </p:spPr>
      </p:pic>
      <p:sp>
        <p:nvSpPr>
          <p:cNvPr id="2048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15361" y="6521429"/>
            <a:ext cx="328639" cy="336571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ма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0" y="-26776"/>
            <a:ext cx="9179702" cy="68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929188"/>
            <a:ext cx="8229600" cy="1308100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latin typeface="Constantia" pitchFamily="18" charset="0"/>
              </a:rPr>
              <a:t>Ковёр – самолёт</a:t>
            </a:r>
            <a:r>
              <a:rPr lang="ru-RU" sz="2800" b="1" dirty="0" smtClean="0">
                <a:latin typeface="Constantia" pitchFamily="18" charset="0"/>
              </a:rPr>
              <a:t/>
            </a:r>
            <a:br>
              <a:rPr lang="ru-RU" sz="2800" b="1" dirty="0" smtClean="0">
                <a:latin typeface="Constantia" pitchFamily="18" charset="0"/>
              </a:rPr>
            </a:br>
            <a:endParaRPr lang="ru-RU" sz="2800" b="1" dirty="0" smtClean="0">
              <a:latin typeface="Constantia" pitchFamily="18" charset="0"/>
            </a:endParaRPr>
          </a:p>
        </p:txBody>
      </p:sp>
      <p:pic>
        <p:nvPicPr>
          <p:cNvPr id="21509" name="Picture 5" descr="Иван царевич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357313" y="1643063"/>
            <a:ext cx="6408737" cy="3529012"/>
          </a:xfrm>
        </p:spPr>
      </p:pic>
      <p:sp>
        <p:nvSpPr>
          <p:cNvPr id="21511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816946" y="6500810"/>
            <a:ext cx="327054" cy="357190"/>
          </a:xfrm>
          <a:prstGeom prst="actionButtonInformation">
            <a:avLst/>
          </a:prstGeom>
          <a:solidFill>
            <a:schemeClr val="accent1"/>
          </a:solidFill>
          <a:ln w="349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Аукцион картин</a:t>
            </a:r>
            <a:r>
              <a:rPr lang="ru-RU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6000760" y="4357694"/>
            <a:ext cx="1347805" cy="1223963"/>
          </a:xfrm>
          <a:prstGeom prst="bevel">
            <a:avLst>
              <a:gd name="adj" fmla="val 1250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  <a:effectLst>
            <a:glow rad="228600">
              <a:schemeClr val="tx1">
                <a:lumMod val="75000"/>
                <a:lumOff val="2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93700" dist="38100" dir="6900000" sx="150000" sy="150000" algn="t" rotWithShape="0">
                  <a:prstClr val="black">
                    <a:alpha val="8000"/>
                  </a:prstClr>
                </a:outerShdw>
              </a:effectLst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71472" y="1785926"/>
            <a:ext cx="1295400" cy="1152525"/>
            <a:chOff x="340" y="1071"/>
            <a:chExt cx="816" cy="726"/>
          </a:xfr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8132" name="AutoShape 4">
              <a:hlinkClick r:id="rId3" action="ppaction://hlinkpres?slideindex=22&amp;slidetitle=Слайд 22"/>
            </p:cNvPr>
            <p:cNvSpPr>
              <a:spLocks noChangeArrowheads="1"/>
            </p:cNvSpPr>
            <p:nvPr/>
          </p:nvSpPr>
          <p:spPr bwMode="auto">
            <a:xfrm>
              <a:off x="340" y="1071"/>
              <a:ext cx="816" cy="726"/>
            </a:xfrm>
            <a:prstGeom prst="bevel">
              <a:avLst>
                <a:gd name="adj" fmla="val 12500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39" name="Text Box 11"/>
            <p:cNvSpPr txBox="1">
              <a:spLocks noChangeArrowheads="1"/>
            </p:cNvSpPr>
            <p:nvPr/>
          </p:nvSpPr>
          <p:spPr bwMode="auto">
            <a:xfrm>
              <a:off x="565" y="1206"/>
              <a:ext cx="315" cy="485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b="1" dirty="0">
                  <a:solidFill>
                    <a:schemeClr val="tx2">
                      <a:lumMod val="95000"/>
                      <a:lumOff val="5000"/>
                    </a:schemeClr>
                  </a:solidFill>
                  <a:hlinkClick r:id="rId4" action="ppaction://hlinksldjump"/>
                </a:rPr>
                <a:t>1</a:t>
              </a:r>
              <a:endParaRPr lang="ru-RU" b="1" dirty="0">
                <a:solidFill>
                  <a:schemeClr val="tx2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643173" y="2071678"/>
            <a:ext cx="1295400" cy="1152525"/>
            <a:chOff x="1700" y="1207"/>
            <a:chExt cx="816" cy="726"/>
          </a:xfrm>
          <a:gradFill flip="none" rotWithShape="1">
            <a:gsLst>
              <a:gs pos="0">
                <a:srgbClr val="F3850D">
                  <a:shade val="30000"/>
                  <a:satMod val="115000"/>
                </a:srgbClr>
              </a:gs>
              <a:gs pos="50000">
                <a:srgbClr val="F3850D">
                  <a:shade val="67500"/>
                  <a:satMod val="115000"/>
                </a:srgbClr>
              </a:gs>
              <a:gs pos="100000">
                <a:srgbClr val="F3850D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8133" name="AutoShape 5"/>
            <p:cNvSpPr>
              <a:spLocks noChangeArrowheads="1"/>
            </p:cNvSpPr>
            <p:nvPr/>
          </p:nvSpPr>
          <p:spPr bwMode="auto">
            <a:xfrm>
              <a:off x="1700" y="1207"/>
              <a:ext cx="816" cy="726"/>
            </a:xfrm>
            <a:prstGeom prst="bevel">
              <a:avLst>
                <a:gd name="adj" fmla="val 12500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40" name="Text Box 12"/>
            <p:cNvSpPr txBox="1">
              <a:spLocks noChangeArrowheads="1"/>
            </p:cNvSpPr>
            <p:nvPr/>
          </p:nvSpPr>
          <p:spPr bwMode="auto">
            <a:xfrm>
              <a:off x="1970" y="1297"/>
              <a:ext cx="305" cy="48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b="1" dirty="0">
                  <a:hlinkClick r:id="rId5" action="ppaction://hlinksldjump"/>
                </a:rPr>
                <a:t>2</a:t>
              </a:r>
              <a:endParaRPr lang="ru-RU" b="1" dirty="0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786312" y="2357430"/>
            <a:ext cx="1295400" cy="1152525"/>
            <a:chOff x="2880" y="1434"/>
            <a:chExt cx="816" cy="726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8134" name="AutoShape 6"/>
            <p:cNvSpPr>
              <a:spLocks noChangeArrowheads="1"/>
            </p:cNvSpPr>
            <p:nvPr/>
          </p:nvSpPr>
          <p:spPr bwMode="auto">
            <a:xfrm>
              <a:off x="2880" y="1434"/>
              <a:ext cx="816" cy="726"/>
            </a:xfrm>
            <a:prstGeom prst="bevel">
              <a:avLst>
                <a:gd name="adj" fmla="val 12500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41" name="Text Box 13"/>
            <p:cNvSpPr txBox="1">
              <a:spLocks noChangeArrowheads="1"/>
            </p:cNvSpPr>
            <p:nvPr/>
          </p:nvSpPr>
          <p:spPr bwMode="auto">
            <a:xfrm>
              <a:off x="3149" y="1570"/>
              <a:ext cx="271" cy="48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b="1" dirty="0">
                  <a:hlinkClick r:id="rId6" action="ppaction://hlinksldjump"/>
                </a:rPr>
                <a:t>3</a:t>
              </a:r>
              <a:endParaRPr lang="ru-RU" b="1" dirty="0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858016" y="2714620"/>
            <a:ext cx="1295400" cy="1152525"/>
            <a:chOff x="4332" y="1706"/>
            <a:chExt cx="816" cy="726"/>
          </a:xfrm>
          <a:solidFill>
            <a:srgbClr val="00B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8136" name="AutoShape 8"/>
            <p:cNvSpPr>
              <a:spLocks noChangeArrowheads="1"/>
            </p:cNvSpPr>
            <p:nvPr/>
          </p:nvSpPr>
          <p:spPr bwMode="auto">
            <a:xfrm>
              <a:off x="4332" y="1706"/>
              <a:ext cx="816" cy="726"/>
            </a:xfrm>
            <a:prstGeom prst="bevel">
              <a:avLst>
                <a:gd name="adj" fmla="val 12500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8143" name="Text Box 15"/>
            <p:cNvSpPr txBox="1">
              <a:spLocks noChangeArrowheads="1"/>
            </p:cNvSpPr>
            <p:nvPr/>
          </p:nvSpPr>
          <p:spPr bwMode="auto">
            <a:xfrm>
              <a:off x="4602" y="1841"/>
              <a:ext cx="302" cy="48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b="1" dirty="0">
                  <a:solidFill>
                    <a:schemeClr val="accent6"/>
                  </a:solidFill>
                  <a:hlinkClick r:id="rId7" action="ppaction://hlinksldjump"/>
                </a:rPr>
                <a:t>4</a:t>
              </a:r>
              <a:endParaRPr lang="ru-RU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1357291" y="3571876"/>
            <a:ext cx="1295400" cy="1152525"/>
            <a:chOff x="884" y="2251"/>
            <a:chExt cx="816" cy="726"/>
          </a:xfrm>
          <a:solidFill>
            <a:srgbClr val="00B0F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8135" name="AutoShape 7"/>
            <p:cNvSpPr>
              <a:spLocks noChangeArrowheads="1"/>
            </p:cNvSpPr>
            <p:nvPr/>
          </p:nvSpPr>
          <p:spPr bwMode="auto">
            <a:xfrm>
              <a:off x="884" y="2251"/>
              <a:ext cx="816" cy="726"/>
            </a:xfrm>
            <a:prstGeom prst="bevel">
              <a:avLst>
                <a:gd name="adj" fmla="val 12500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44" name="Text Box 16"/>
            <p:cNvSpPr txBox="1">
              <a:spLocks noChangeArrowheads="1"/>
            </p:cNvSpPr>
            <p:nvPr/>
          </p:nvSpPr>
          <p:spPr bwMode="auto">
            <a:xfrm>
              <a:off x="1154" y="2386"/>
              <a:ext cx="318" cy="485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b="1" dirty="0">
                  <a:hlinkClick r:id="rId8" action="ppaction://hlinksldjump"/>
                </a:rPr>
                <a:t>5</a:t>
              </a:r>
              <a:endParaRPr lang="ru-RU" b="1" dirty="0"/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3714744" y="4000504"/>
            <a:ext cx="1295400" cy="1152525"/>
            <a:chOff x="2245" y="2568"/>
            <a:chExt cx="816" cy="726"/>
          </a:xfrm>
          <a:solidFill>
            <a:srgbClr val="3333CC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8137" name="AutoShape 9"/>
            <p:cNvSpPr>
              <a:spLocks noChangeArrowheads="1"/>
            </p:cNvSpPr>
            <p:nvPr/>
          </p:nvSpPr>
          <p:spPr bwMode="auto">
            <a:xfrm>
              <a:off x="2245" y="2568"/>
              <a:ext cx="816" cy="726"/>
            </a:xfrm>
            <a:prstGeom prst="bevel">
              <a:avLst>
                <a:gd name="adj" fmla="val 12500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45" name="Text Box 17"/>
            <p:cNvSpPr txBox="1">
              <a:spLocks noChangeArrowheads="1"/>
            </p:cNvSpPr>
            <p:nvPr/>
          </p:nvSpPr>
          <p:spPr bwMode="auto">
            <a:xfrm>
              <a:off x="2520" y="2704"/>
              <a:ext cx="310" cy="480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b="1" dirty="0">
                  <a:hlinkClick r:id="rId9" action="ppaction://hlinksldjump"/>
                </a:rPr>
                <a:t>6</a:t>
              </a:r>
              <a:endParaRPr lang="ru-RU" b="1" dirty="0"/>
            </a:p>
          </p:txBody>
        </p:sp>
      </p:grpSp>
      <p:sp>
        <p:nvSpPr>
          <p:cNvPr id="48153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783638" y="6497637"/>
            <a:ext cx="360362" cy="360363"/>
          </a:xfrm>
          <a:prstGeom prst="actionButtonInformatio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Above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6429388" y="4572008"/>
            <a:ext cx="500063" cy="769938"/>
          </a:xfrm>
          <a:prstGeom prst="rect">
            <a:avLst/>
          </a:prstGeom>
          <a:solidFill>
            <a:srgbClr val="7030A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hlinkClick r:id="rId10" action="ppaction://hlinksldjump"/>
              </a:rPr>
              <a:t>7</a:t>
            </a:r>
            <a:endParaRPr lang="ru-RU" b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Бумажная">
  <a:themeElements>
    <a:clrScheme name="Другая 4">
      <a:dk1>
        <a:sysClr val="windowText" lastClr="000000"/>
      </a:dk1>
      <a:lt1>
        <a:sysClr val="window" lastClr="FFFFFF"/>
      </a:lt1>
      <a:dk2>
        <a:srgbClr val="816A09"/>
      </a:dk2>
      <a:lt2>
        <a:srgbClr val="FEFAC9"/>
      </a:lt2>
      <a:accent1>
        <a:srgbClr val="DFCE04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3215</TotalTime>
  <Words>340</Words>
  <Application>Microsoft Office PowerPoint</Application>
  <PresentationFormat>Экран (4:3)</PresentationFormat>
  <Paragraphs>35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Оформление по умолчанию</vt:lpstr>
      <vt:lpstr>Бумажная</vt:lpstr>
      <vt:lpstr>1_Бумажная</vt:lpstr>
      <vt:lpstr>Презентация PowerPoint</vt:lpstr>
      <vt:lpstr>Царевна-лягушка</vt:lpstr>
      <vt:lpstr>Спящая царевна</vt:lpstr>
      <vt:lpstr>Баба-яга </vt:lpstr>
      <vt:lpstr>Царевна Несмеяна </vt:lpstr>
      <vt:lpstr>Кощей Бессмертный </vt:lpstr>
      <vt:lpstr>Сивка – Бурка </vt:lpstr>
      <vt:lpstr>Ковёр – самолёт </vt:lpstr>
      <vt:lpstr>Аукцион картин.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«Художник – сказочник» В.М.Васнецов</dc:title>
  <dc:subject>Детям о художниках и картинах.</dc:subject>
  <dc:creator>Elena Zhilinskas</dc:creator>
  <cp:lastModifiedBy>Admin</cp:lastModifiedBy>
  <cp:revision>245</cp:revision>
  <dcterms:created xsi:type="dcterms:W3CDTF">2007-06-18T05:41:32Z</dcterms:created>
  <dcterms:modified xsi:type="dcterms:W3CDTF">2016-03-27T07:11:48Z</dcterms:modified>
  <cp:category> Русские художники.</cp:category>
</cp:coreProperties>
</file>