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шаблоны для презентаций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1714488"/>
            <a:ext cx="363112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Знакомимся 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с формой</a:t>
            </a:r>
          </a:p>
          <a:p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4357694"/>
            <a:ext cx="4071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Подготовила:</a:t>
            </a:r>
          </a:p>
          <a:p>
            <a:r>
              <a:rPr lang="ru-RU" sz="2000" b="1" dirty="0" smtClean="0">
                <a:latin typeface="Monotype Corsiva" pitchFamily="66" charset="0"/>
              </a:rPr>
              <a:t>воспитатель высшей категории </a:t>
            </a:r>
          </a:p>
          <a:p>
            <a:r>
              <a:rPr lang="ru-RU" sz="2000" b="1" dirty="0" smtClean="0">
                <a:latin typeface="Monotype Corsiva" pitchFamily="66" charset="0"/>
              </a:rPr>
              <a:t>МКДОУ «</a:t>
            </a:r>
            <a:r>
              <a:rPr lang="ru-RU" sz="2000" b="1" dirty="0" err="1" smtClean="0">
                <a:latin typeface="Monotype Corsiva" pitchFamily="66" charset="0"/>
              </a:rPr>
              <a:t>Шварцевский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д</a:t>
            </a:r>
            <a:r>
              <a:rPr lang="ru-RU" sz="2000" b="1" dirty="0" smtClean="0">
                <a:latin typeface="Monotype Corsiva" pitchFamily="66" charset="0"/>
              </a:rPr>
              <a:t>/с»</a:t>
            </a:r>
          </a:p>
          <a:p>
            <a:r>
              <a:rPr lang="ru-RU" sz="2000" b="1" dirty="0" smtClean="0">
                <a:latin typeface="Monotype Corsiva" pitchFamily="66" charset="0"/>
              </a:rPr>
              <a:t>Сарафанова Татьяна Львовна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detsad\Desktop\воспитатели к аттестации\Сарафанова\Фото- Сарафанова\img824.jpg"/>
          <p:cNvPicPr>
            <a:picLocks noChangeAspect="1" noChangeArrowheads="1"/>
          </p:cNvPicPr>
          <p:nvPr/>
        </p:nvPicPr>
        <p:blipFill>
          <a:blip r:embed="rId3" cstate="print"/>
          <a:srcRect l="13663" t="26041" r="23084" b="26042"/>
          <a:stretch>
            <a:fillRect/>
          </a:stretch>
        </p:blipFill>
        <p:spPr bwMode="auto">
          <a:xfrm>
            <a:off x="2000232" y="357166"/>
            <a:ext cx="5072098" cy="47863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5214950"/>
            <a:ext cx="43252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Мечтает котёнок наш выбрать для мамы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Не просто подарок, а самый- </a:t>
            </a:r>
            <a:r>
              <a:rPr lang="ru-RU" sz="2000" b="1" dirty="0" err="1" smtClean="0">
                <a:latin typeface="Monotype Corsiva" pitchFamily="66" charset="0"/>
              </a:rPr>
              <a:t>пресамый</a:t>
            </a:r>
            <a:r>
              <a:rPr lang="ru-RU" sz="2000" b="1" dirty="0" smtClean="0">
                <a:latin typeface="Monotype Corsiva" pitchFamily="66" charset="0"/>
              </a:rPr>
              <a:t>!</a:t>
            </a:r>
          </a:p>
          <a:p>
            <a:r>
              <a:rPr lang="ru-RU" sz="2000" b="1" dirty="0" smtClean="0">
                <a:latin typeface="Monotype Corsiva" pitchFamily="66" charset="0"/>
              </a:rPr>
              <a:t>Как много предметов различных вокруг!</a:t>
            </a:r>
          </a:p>
          <a:p>
            <a:r>
              <a:rPr lang="ru-RU" sz="2000" b="1" dirty="0" smtClean="0">
                <a:latin typeface="Monotype Corsiva" pitchFamily="66" charset="0"/>
              </a:rPr>
              <a:t>Быть может, колесико? Это ведь круг!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detsad\Desktop\воспитатели к аттестации\Сарафанова\Фото- Сарафанова\img825.jpg"/>
          <p:cNvPicPr>
            <a:picLocks noChangeAspect="1" noChangeArrowheads="1"/>
          </p:cNvPicPr>
          <p:nvPr/>
        </p:nvPicPr>
        <p:blipFill>
          <a:blip r:embed="rId3" cstate="print"/>
          <a:srcRect l="21738" t="7291" r="13663" b="41667"/>
          <a:stretch>
            <a:fillRect/>
          </a:stretch>
        </p:blipFill>
        <p:spPr bwMode="auto">
          <a:xfrm>
            <a:off x="1928794" y="357166"/>
            <a:ext cx="5429288" cy="47863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5143512"/>
            <a:ext cx="43396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Что может быть лучше тарелки, похожей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На божью коровку! А что же в прихожей?</a:t>
            </a:r>
          </a:p>
          <a:p>
            <a:r>
              <a:rPr lang="ru-RU" sz="2000" b="1" dirty="0" smtClean="0">
                <a:latin typeface="Monotype Corsiva" pitchFamily="66" charset="0"/>
              </a:rPr>
              <a:t>Там, кажется, зеркало. Может, овал-</a:t>
            </a:r>
          </a:p>
          <a:p>
            <a:r>
              <a:rPr lang="ru-RU" sz="2000" b="1" dirty="0" smtClean="0">
                <a:latin typeface="Monotype Corsiva" pitchFamily="66" charset="0"/>
              </a:rPr>
              <a:t>То, что котёнок так долго искал?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detsad\Desktop\воспитатели к аттестации\Сарафанова\Фото- Сарафанова\img826.jpg"/>
          <p:cNvPicPr>
            <a:picLocks noChangeAspect="1" noChangeArrowheads="1"/>
          </p:cNvPicPr>
          <p:nvPr/>
        </p:nvPicPr>
        <p:blipFill>
          <a:blip r:embed="rId3" cstate="print"/>
          <a:srcRect l="16355" t="33333" r="17700" b="18750"/>
          <a:stretch>
            <a:fillRect/>
          </a:stretch>
        </p:blipFill>
        <p:spPr bwMode="auto">
          <a:xfrm>
            <a:off x="1785918" y="1714488"/>
            <a:ext cx="5643602" cy="47149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357166"/>
            <a:ext cx="44999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Вот кафель для печки- он в форме квадрата.</a:t>
            </a:r>
          </a:p>
          <a:p>
            <a:r>
              <a:rPr lang="ru-RU" sz="2000" b="1" dirty="0" smtClean="0">
                <a:latin typeface="Monotype Corsiva" pitchFamily="66" charset="0"/>
              </a:rPr>
              <a:t>Для шахмат доска- будет мамочка рада!</a:t>
            </a:r>
          </a:p>
          <a:p>
            <a:r>
              <a:rPr lang="ru-RU" sz="2000" b="1" dirty="0" smtClean="0">
                <a:latin typeface="Monotype Corsiva" pitchFamily="66" charset="0"/>
              </a:rPr>
              <a:t>А что, если в клеточку скатерть на стол?</a:t>
            </a:r>
          </a:p>
          <a:p>
            <a:r>
              <a:rPr lang="ru-RU" sz="2000" b="1" dirty="0" smtClean="0">
                <a:latin typeface="Monotype Corsiva" pitchFamily="66" charset="0"/>
              </a:rPr>
              <a:t>Там клеток-квадратов, наверно, штук сто!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113</Words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Борис</cp:lastModifiedBy>
  <cp:revision>7</cp:revision>
  <dcterms:created xsi:type="dcterms:W3CDTF">2016-02-16T07:40:27Z</dcterms:created>
  <dcterms:modified xsi:type="dcterms:W3CDTF">2016-03-06T14:04:28Z</dcterms:modified>
</cp:coreProperties>
</file>