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54A4-8676-4165-B997-D9CD15606D0F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B286-92CC-4449-B474-86E6DB571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54A4-8676-4165-B997-D9CD15606D0F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B286-92CC-4449-B474-86E6DB571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54A4-8676-4165-B997-D9CD15606D0F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B286-92CC-4449-B474-86E6DB571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54A4-8676-4165-B997-D9CD15606D0F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B286-92CC-4449-B474-86E6DB571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54A4-8676-4165-B997-D9CD15606D0F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B286-92CC-4449-B474-86E6DB571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54A4-8676-4165-B997-D9CD15606D0F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B286-92CC-4449-B474-86E6DB571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54A4-8676-4165-B997-D9CD15606D0F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B286-92CC-4449-B474-86E6DB571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54A4-8676-4165-B997-D9CD15606D0F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B286-92CC-4449-B474-86E6DB571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54A4-8676-4165-B997-D9CD15606D0F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B286-92CC-4449-B474-86E6DB571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54A4-8676-4165-B997-D9CD15606D0F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B286-92CC-4449-B474-86E6DB571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EB54A4-8676-4165-B997-D9CD15606D0F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3B286-92CC-4449-B474-86E6DB571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EB54A4-8676-4165-B997-D9CD15606D0F}" type="datetimeFigureOut">
              <a:rPr lang="ru-RU" smtClean="0"/>
              <a:pPr/>
              <a:t>24.11.2010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83B286-92CC-4449-B474-86E6DB571B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8858280" cy="462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28596" y="4929198"/>
            <a:ext cx="7772400" cy="1470025"/>
          </a:xfrm>
        </p:spPr>
        <p:txBody>
          <a:bodyPr/>
          <a:lstStyle/>
          <a:p>
            <a:r>
              <a:rPr lang="ru-RU" dirty="0" smtClean="0"/>
              <a:t>Принцесса «Э».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Стоит на горе сказочный</a:t>
            </a:r>
          </a:p>
          <a:p>
            <a:r>
              <a:rPr lang="ru-RU" dirty="0" smtClean="0"/>
              <a:t>Замок.</a:t>
            </a:r>
          </a:p>
          <a:p>
            <a:r>
              <a:rPr lang="ru-RU" dirty="0" smtClean="0"/>
              <a:t>Живёт в нём прекрасная принцесса «Э» с дочерьми «</a:t>
            </a:r>
            <a:r>
              <a:rPr lang="ru-RU" dirty="0" err="1" smtClean="0"/>
              <a:t>Ээ</a:t>
            </a:r>
            <a:r>
              <a:rPr lang="ru-RU" dirty="0" smtClean="0"/>
              <a:t>», «Эй».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3286148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857356" y="4857760"/>
            <a:ext cx="5486400" cy="200024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Вот  собрались  к  </a:t>
            </a:r>
            <a:r>
              <a:rPr lang="ru-RU" dirty="0" smtClean="0"/>
              <a:t>ним в </a:t>
            </a:r>
            <a:r>
              <a:rPr lang="ru-RU" dirty="0" smtClean="0"/>
              <a:t>гости из далёкой  страны  тётя «Е» с дочкой «</a:t>
            </a:r>
            <a:r>
              <a:rPr lang="ru-RU" dirty="0" err="1" smtClean="0"/>
              <a:t>Еэ</a:t>
            </a:r>
            <a:r>
              <a:rPr lang="ru-RU" dirty="0" smtClean="0"/>
              <a:t>» . Прилетают они на </a:t>
            </a:r>
            <a:r>
              <a:rPr lang="ru-RU" dirty="0" smtClean="0"/>
              <a:t>сказочных </a:t>
            </a:r>
            <a:r>
              <a:rPr lang="ru-RU" dirty="0" smtClean="0"/>
              <a:t>оленях с рогами, похожими на буквы «</a:t>
            </a:r>
            <a:r>
              <a:rPr lang="en-US" dirty="0" smtClean="0"/>
              <a:t>Y</a:t>
            </a:r>
            <a:r>
              <a:rPr lang="ru-RU" dirty="0" smtClean="0"/>
              <a:t>»  «</a:t>
            </a:r>
            <a:r>
              <a:rPr lang="en-US" dirty="0" smtClean="0"/>
              <a:t>YY</a:t>
            </a:r>
            <a:r>
              <a:rPr lang="ru-RU" dirty="0" smtClean="0"/>
              <a:t>» «</a:t>
            </a:r>
            <a:r>
              <a:rPr lang="en-US" dirty="0" smtClean="0"/>
              <a:t>Y</a:t>
            </a:r>
            <a:r>
              <a:rPr lang="ru-RU" dirty="0" err="1" smtClean="0"/>
              <a:t>й</a:t>
            </a:r>
            <a:r>
              <a:rPr lang="ru-RU" dirty="0" smtClean="0"/>
              <a:t>», </a:t>
            </a:r>
            <a:r>
              <a:rPr lang="ru-RU" dirty="0" smtClean="0"/>
              <a:t>сопровождает их Санта  Клаус с  ремнём с </a:t>
            </a:r>
          </a:p>
          <a:p>
            <a:r>
              <a:rPr lang="ru-RU" dirty="0" smtClean="0"/>
              <a:t> надписью «</a:t>
            </a:r>
            <a:r>
              <a:rPr lang="ru-RU" dirty="0" err="1" smtClean="0"/>
              <a:t>Оо</a:t>
            </a:r>
            <a:r>
              <a:rPr lang="ru-RU" dirty="0" smtClean="0"/>
              <a:t>», потому что он дарит подарки и дети восклицают:»</a:t>
            </a:r>
            <a:r>
              <a:rPr lang="ru-RU" dirty="0" err="1" smtClean="0"/>
              <a:t>Оо</a:t>
            </a:r>
            <a:r>
              <a:rPr lang="ru-RU" dirty="0" smtClean="0"/>
              <a:t>!».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714356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2500" b="12500"/>
          <a:stretch>
            <a:fillRect/>
          </a:stretch>
        </p:blipFill>
        <p:spPr bwMode="auto">
          <a:xfrm>
            <a:off x="142844" y="0"/>
            <a:ext cx="885831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ru-RU" sz="4000" i="1" dirty="0" err="1" smtClean="0"/>
              <a:t>Шэнэ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жэ</a:t>
            </a:r>
            <a:r>
              <a:rPr lang="ru-RU" sz="4000" i="1" dirty="0" err="1" smtClean="0"/>
              <a:t>лээр</a:t>
            </a:r>
            <a:r>
              <a:rPr lang="ru-RU" sz="4000" i="1" dirty="0" smtClean="0"/>
              <a:t>! </a:t>
            </a:r>
            <a:r>
              <a:rPr lang="ru-RU" sz="4000" i="1" dirty="0" err="1" smtClean="0"/>
              <a:t>Шэнэ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баяраар</a:t>
            </a:r>
            <a:r>
              <a:rPr lang="ru-RU" sz="4000" i="1" dirty="0" smtClean="0"/>
              <a:t>!</a:t>
            </a:r>
            <a:endParaRPr lang="ru-RU" sz="4000" i="1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8165" b="8165"/>
          <a:stretch>
            <a:fillRect/>
          </a:stretch>
        </p:blipFill>
        <p:spPr bwMode="auto">
          <a:xfrm>
            <a:off x="1071538" y="0"/>
            <a:ext cx="7358114" cy="4727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95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Принцесса «Э».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Принцесса «Э».</dc:title>
  <dc:creator>Админчик</dc:creator>
  <cp:lastModifiedBy>Админчик</cp:lastModifiedBy>
  <cp:revision>7</cp:revision>
  <dcterms:created xsi:type="dcterms:W3CDTF">2010-11-22T08:18:05Z</dcterms:created>
  <dcterms:modified xsi:type="dcterms:W3CDTF">2010-11-24T02:48:19Z</dcterms:modified>
</cp:coreProperties>
</file>