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5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3;&#1086;&#1074;&#1099;&#1077;%20&#1050;&#1088;&#1080;&#1090;&#1077;&#1088;&#1080;&#1080;%20&#1040;&#1090;&#1090;&#1077;&#1089;&#1090;&#1072;&#1094;&#1080;&#1103;%202015-2016%20&#1075;\&#1091;&#1088;&#1086;&#1082;&#1080;\&#1091;&#1088;&#1086;&#1082;&#1080;\&#1091;&#1082;&#1088;&#1086;&#1082;%203%20&#1082;&#1098;&#1083;&#1072;&#1089;&#1099;&#1058;&#1077;&#1075;&#1072;&#1081;&#1099;%20&#1073;&#1072;&#1083;&#1072;&#1089;\isakovskii_mihail_vishnya_stih_chit_gribov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Дзесты</a:t>
            </a:r>
            <a:r>
              <a:rPr lang="ru-RU" dirty="0" smtClean="0"/>
              <a:t> </a:t>
            </a:r>
            <a:r>
              <a:rPr lang="ru-RU" dirty="0" err="1" smtClean="0"/>
              <a:t>Куыдзæг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Тегайы</a:t>
            </a:r>
            <a:r>
              <a:rPr lang="ru-RU" dirty="0" smtClean="0"/>
              <a:t> </a:t>
            </a:r>
            <a:r>
              <a:rPr lang="ru-RU" dirty="0" err="1" smtClean="0"/>
              <a:t>бæлас»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4-æм </a:t>
            </a:r>
            <a:r>
              <a:rPr lang="ru-RU" dirty="0" err="1" smtClean="0"/>
              <a:t>къласы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Иу</a:t>
            </a:r>
            <a:r>
              <a:rPr lang="ru-RU" dirty="0" smtClean="0"/>
              <a:t> </a:t>
            </a:r>
            <a:r>
              <a:rPr lang="ru-RU" dirty="0" err="1" smtClean="0"/>
              <a:t>зæронд лæг дыргъдоны</a:t>
            </a:r>
            <a:r>
              <a:rPr lang="ru-RU" dirty="0" smtClean="0"/>
              <a:t> </a:t>
            </a:r>
            <a:r>
              <a:rPr lang="ru-RU" dirty="0" err="1" smtClean="0"/>
              <a:t>сагъта</a:t>
            </a:r>
            <a:r>
              <a:rPr lang="ru-RU" dirty="0" smtClean="0"/>
              <a:t> </a:t>
            </a:r>
            <a:r>
              <a:rPr lang="ru-RU" dirty="0" err="1" smtClean="0"/>
              <a:t>фæткъуыты бæлæстæ.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йæ федта</a:t>
            </a:r>
            <a:r>
              <a:rPr lang="ru-RU" dirty="0" smtClean="0"/>
              <a:t> </a:t>
            </a:r>
            <a:r>
              <a:rPr lang="ru-RU" dirty="0" err="1" smtClean="0"/>
              <a:t>уыцы</a:t>
            </a:r>
            <a:r>
              <a:rPr lang="ru-RU" dirty="0" smtClean="0"/>
              <a:t> </a:t>
            </a:r>
            <a:r>
              <a:rPr lang="ru-RU" dirty="0" err="1" smtClean="0"/>
              <a:t>куысты</a:t>
            </a:r>
            <a:r>
              <a:rPr lang="ru-RU" dirty="0" smtClean="0"/>
              <a:t> </a:t>
            </a:r>
            <a:r>
              <a:rPr lang="ru-RU" dirty="0" err="1" smtClean="0"/>
              <a:t>уæлхъус, уыдон</a:t>
            </a:r>
            <a:r>
              <a:rPr lang="ru-RU" dirty="0" smtClean="0"/>
              <a:t> </a:t>
            </a:r>
            <a:r>
              <a:rPr lang="ru-RU" dirty="0" err="1" smtClean="0"/>
              <a:t>ын</a:t>
            </a:r>
            <a:r>
              <a:rPr lang="ru-RU" dirty="0" smtClean="0"/>
              <a:t> </a:t>
            </a:r>
            <a:r>
              <a:rPr lang="ru-RU" dirty="0" err="1" smtClean="0"/>
              <a:t>загътой</a:t>
            </a:r>
            <a:r>
              <a:rPr lang="ru-RU" dirty="0" smtClean="0"/>
              <a:t>: </a:t>
            </a:r>
            <a:r>
              <a:rPr lang="ru-RU" dirty="0" err="1" smtClean="0"/>
              <a:t>«Цæмæн садзыс</a:t>
            </a:r>
            <a:r>
              <a:rPr lang="ru-RU" dirty="0" smtClean="0"/>
              <a:t> </a:t>
            </a:r>
            <a:r>
              <a:rPr lang="ru-RU" dirty="0" err="1" smtClean="0"/>
              <a:t>уыцы</a:t>
            </a:r>
            <a:r>
              <a:rPr lang="ru-RU" dirty="0" smtClean="0"/>
              <a:t> </a:t>
            </a:r>
            <a:r>
              <a:rPr lang="ru-RU" dirty="0" err="1" smtClean="0"/>
              <a:t>бæлæстæ?</a:t>
            </a:r>
            <a:r>
              <a:rPr lang="ru-RU" dirty="0" smtClean="0"/>
              <a:t>  </a:t>
            </a:r>
            <a:r>
              <a:rPr lang="ru-RU" dirty="0" err="1" smtClean="0"/>
              <a:t>Цалынмæ уыдоныл</a:t>
            </a:r>
            <a:r>
              <a:rPr lang="ru-RU" dirty="0" smtClean="0"/>
              <a:t> </a:t>
            </a:r>
            <a:r>
              <a:rPr lang="ru-RU" dirty="0" err="1" smtClean="0"/>
              <a:t>фæткъуытæ æрзайа, уæдмæ рацæудзæн бирæ рæстæг æмæ дзы</a:t>
            </a:r>
            <a:r>
              <a:rPr lang="ru-RU" dirty="0" smtClean="0"/>
              <a:t> нал </a:t>
            </a:r>
            <a:r>
              <a:rPr lang="ru-RU" dirty="0" err="1" smtClean="0"/>
              <a:t>фæхъæстæ уыдзынæ уыцы</a:t>
            </a:r>
            <a:r>
              <a:rPr lang="ru-RU" dirty="0" smtClean="0"/>
              <a:t> </a:t>
            </a:r>
            <a:r>
              <a:rPr lang="ru-RU" dirty="0" err="1" smtClean="0"/>
              <a:t>дыргътæй</a:t>
            </a:r>
            <a:r>
              <a:rPr lang="ru-RU" dirty="0" smtClean="0"/>
              <a:t>» </a:t>
            </a:r>
            <a:r>
              <a:rPr lang="ru-RU" dirty="0" err="1" smtClean="0"/>
              <a:t>зæронд лæг </a:t>
            </a:r>
            <a:r>
              <a:rPr lang="ru-RU" dirty="0" smtClean="0"/>
              <a:t>сын </a:t>
            </a:r>
            <a:r>
              <a:rPr lang="ru-RU" dirty="0" err="1" smtClean="0"/>
              <a:t>дзуапп</a:t>
            </a:r>
            <a:r>
              <a:rPr lang="ru-RU" dirty="0" smtClean="0"/>
              <a:t> </a:t>
            </a:r>
            <a:r>
              <a:rPr lang="ru-RU" dirty="0" err="1" smtClean="0"/>
              <a:t>радта</a:t>
            </a:r>
            <a:r>
              <a:rPr lang="ru-RU" dirty="0" smtClean="0"/>
              <a:t>: «</a:t>
            </a:r>
            <a:r>
              <a:rPr lang="ru-RU" dirty="0" err="1" smtClean="0"/>
              <a:t>Æз дзы</a:t>
            </a:r>
            <a:r>
              <a:rPr lang="ru-RU" dirty="0" smtClean="0"/>
              <a:t> </a:t>
            </a:r>
            <a:r>
              <a:rPr lang="ru-RU" dirty="0" err="1" smtClean="0"/>
              <a:t>куы</a:t>
            </a:r>
            <a:r>
              <a:rPr lang="ru-RU" dirty="0" smtClean="0"/>
              <a:t> </a:t>
            </a:r>
            <a:r>
              <a:rPr lang="ru-RU" dirty="0" err="1" smtClean="0"/>
              <a:t>нæ фæхъæстæ уон</a:t>
            </a:r>
            <a:r>
              <a:rPr lang="ru-RU" dirty="0" smtClean="0"/>
              <a:t>, </a:t>
            </a:r>
            <a:r>
              <a:rPr lang="ru-RU" dirty="0" err="1" smtClean="0"/>
              <a:t>уæддæр дзы</a:t>
            </a:r>
            <a:r>
              <a:rPr lang="ru-RU" dirty="0" smtClean="0"/>
              <a:t> </a:t>
            </a:r>
            <a:r>
              <a:rPr lang="ru-RU" dirty="0" err="1" smtClean="0"/>
              <a:t>исчи</a:t>
            </a:r>
            <a:r>
              <a:rPr lang="ru-RU" dirty="0" smtClean="0"/>
              <a:t> </a:t>
            </a:r>
            <a:r>
              <a:rPr lang="ru-RU" dirty="0" err="1" smtClean="0"/>
              <a:t>бахæрдзæн</a:t>
            </a:r>
            <a:r>
              <a:rPr lang="ru-RU" dirty="0" smtClean="0"/>
              <a:t>, </a:t>
            </a:r>
            <a:r>
              <a:rPr lang="ru-RU" dirty="0" err="1" smtClean="0"/>
              <a:t>мæнæн </a:t>
            </a:r>
            <a:r>
              <a:rPr lang="ru-RU" dirty="0" smtClean="0"/>
              <a:t>та </a:t>
            </a:r>
            <a:r>
              <a:rPr lang="ru-RU" dirty="0" err="1" smtClean="0"/>
              <a:t>уыдон</a:t>
            </a:r>
            <a:r>
              <a:rPr lang="ru-RU" dirty="0" smtClean="0"/>
              <a:t>  </a:t>
            </a:r>
            <a:r>
              <a:rPr lang="ru-RU" dirty="0" err="1" smtClean="0"/>
              <a:t>бузныг</a:t>
            </a:r>
            <a:r>
              <a:rPr lang="ru-RU" dirty="0" smtClean="0"/>
              <a:t> </a:t>
            </a:r>
            <a:r>
              <a:rPr lang="ru-RU" dirty="0" err="1" smtClean="0"/>
              <a:t>зæгъдзысты</a:t>
            </a:r>
            <a:r>
              <a:rPr lang="ru-RU" dirty="0" smtClean="0"/>
              <a:t>»</a:t>
            </a:r>
          </a:p>
          <a:p>
            <a:pPr algn="r">
              <a:buNone/>
            </a:pPr>
            <a:r>
              <a:rPr lang="ru-RU" dirty="0" smtClean="0"/>
              <a:t>Л.Толстой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07209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ВИШНЯ</a:t>
            </a:r>
          </a:p>
          <a:p>
            <a:r>
              <a:rPr lang="ru-RU" dirty="0" smtClean="0"/>
              <a:t>1940</a:t>
            </a:r>
            <a:br>
              <a:rPr lang="ru-RU" dirty="0" smtClean="0"/>
            </a:br>
            <a:r>
              <a:rPr lang="ru-RU" dirty="0" smtClean="0"/>
              <a:t>В ясный полдень, на исходе лета,</a:t>
            </a:r>
            <a:br>
              <a:rPr lang="ru-RU" dirty="0" smtClean="0"/>
            </a:br>
            <a:r>
              <a:rPr lang="ru-RU" dirty="0" smtClean="0"/>
              <a:t>Шел старик дорогой полевой;</a:t>
            </a:r>
            <a:br>
              <a:rPr lang="ru-RU" dirty="0" smtClean="0"/>
            </a:br>
            <a:r>
              <a:rPr lang="ru-RU" dirty="0" smtClean="0"/>
              <a:t>Вырыл вишню молодую где-то</a:t>
            </a:r>
            <a:br>
              <a:rPr lang="ru-RU" dirty="0" smtClean="0"/>
            </a:br>
            <a:r>
              <a:rPr lang="ru-RU" dirty="0" smtClean="0"/>
              <a:t>И, довольный, нес ее домой.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глядел веселыми глазами</a:t>
            </a:r>
            <a:br>
              <a:rPr lang="ru-RU" dirty="0" smtClean="0"/>
            </a:br>
            <a:r>
              <a:rPr lang="ru-RU" dirty="0" smtClean="0"/>
              <a:t>На поля, на дальнюю межу</a:t>
            </a:r>
            <a:br>
              <a:rPr lang="ru-RU" dirty="0" smtClean="0"/>
            </a:br>
            <a:r>
              <a:rPr lang="ru-RU" dirty="0" smtClean="0"/>
              <a:t>И подумал: «Дай-ка я на память</a:t>
            </a:r>
            <a:br>
              <a:rPr lang="ru-RU" dirty="0" smtClean="0"/>
            </a:br>
            <a:r>
              <a:rPr lang="ru-RU" dirty="0" smtClean="0"/>
              <a:t>У дороги вишню посажу.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Пусть растет большая-пребольшая,</a:t>
            </a:r>
            <a:br>
              <a:rPr lang="ru-RU" dirty="0" smtClean="0"/>
            </a:br>
            <a:r>
              <a:rPr lang="ru-RU" dirty="0" smtClean="0"/>
              <a:t>Пусть идет и вширь и в высоту</a:t>
            </a:r>
            <a:br>
              <a:rPr lang="ru-RU" dirty="0" smtClean="0"/>
            </a:br>
            <a:r>
              <a:rPr lang="ru-RU" dirty="0" smtClean="0"/>
              <a:t>И, дорогу нашу украшая,</a:t>
            </a:r>
            <a:br>
              <a:rPr lang="ru-RU" dirty="0" smtClean="0"/>
            </a:br>
            <a:r>
              <a:rPr lang="ru-RU" dirty="0" smtClean="0"/>
              <a:t>Каждый год купается в цвету.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Путники в тени ее прилягут,</a:t>
            </a:r>
            <a:br>
              <a:rPr lang="ru-RU" dirty="0" smtClean="0"/>
            </a:br>
            <a:r>
              <a:rPr lang="ru-RU" dirty="0" smtClean="0"/>
              <a:t>Отдохнут в прохладе, в тишине,</a:t>
            </a:r>
            <a:br>
              <a:rPr lang="ru-RU" dirty="0" smtClean="0"/>
            </a:br>
            <a:r>
              <a:rPr lang="ru-RU" dirty="0" smtClean="0"/>
              <a:t>И, отведав сочных, спелых ягод,</a:t>
            </a:r>
            <a:br>
              <a:rPr lang="ru-RU" dirty="0" smtClean="0"/>
            </a:br>
            <a:r>
              <a:rPr lang="ru-RU" dirty="0" smtClean="0"/>
              <a:t>Может статься, вспомнят обо мне.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не вспомнят — экая досада,—</a:t>
            </a:r>
            <a:br>
              <a:rPr lang="ru-RU" dirty="0" smtClean="0"/>
            </a:br>
            <a:r>
              <a:rPr lang="ru-RU" dirty="0" smtClean="0"/>
              <a:t>Я об этом вовсе не тужу:</a:t>
            </a:r>
            <a:br>
              <a:rPr lang="ru-RU" dirty="0" smtClean="0"/>
            </a:br>
            <a:r>
              <a:rPr lang="ru-RU" dirty="0" smtClean="0"/>
              <a:t>Не хотят — не вспоминай, не надо,—</a:t>
            </a:r>
            <a:br>
              <a:rPr lang="ru-RU" dirty="0" smtClean="0"/>
            </a:br>
            <a:r>
              <a:rPr lang="ru-RU" dirty="0" smtClean="0"/>
              <a:t>Все равно я вишню посажу!»</a:t>
            </a:r>
          </a:p>
        </p:txBody>
      </p:sp>
      <p:pic>
        <p:nvPicPr>
          <p:cNvPr id="4" name="isakovskii_mihail_vishnya_stih_chit_grib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500694" y="2143116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1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Текст </a:t>
            </a:r>
            <a:r>
              <a:rPr lang="ru-RU" sz="3100" dirty="0" err="1" smtClean="0"/>
              <a:t>бакæсын</a:t>
            </a:r>
            <a:r>
              <a:rPr lang="ru-RU" sz="3100" dirty="0" smtClean="0"/>
              <a:t>, </a:t>
            </a:r>
            <a:r>
              <a:rPr lang="ru-RU" sz="3100" dirty="0" err="1" smtClean="0"/>
              <a:t>таблицæ баххæст кæнын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357298"/>
          <a:ext cx="7358114" cy="4572032"/>
        </p:xfrm>
        <a:graphic>
          <a:graphicData uri="http://schemas.openxmlformats.org/drawingml/2006/table">
            <a:tbl>
              <a:tblPr/>
              <a:tblGrid>
                <a:gridCol w="2155058"/>
                <a:gridCol w="1742043"/>
                <a:gridCol w="1852796"/>
                <a:gridCol w="1608217"/>
              </a:tblGrid>
              <a:tr h="1306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Уацмысы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жанр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Радзырд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Лев  Толстой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(1828-1910)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Æмдзæвгæ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Михаил Исаковский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(1900-1973)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Радзырд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Дзесты</a:t>
                      </a: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Куыдзæг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(1905-1981 )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Сæйраг архайæг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Зæрæнд лæг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Зæрæнд лæг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Цавæр архайд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цæуы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Садзы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фæткъуы  бæлас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Садзы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бал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бæлас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Архайды кæрон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«Æз дзы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куы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нæ фæхъæстæ уон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уæддæр дзы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исчи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бахæрдзæн, мæнæн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уыдон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бузныг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зæгъдзысты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И, отведав сочных, спелых ягод,</a:t>
                      </a:r>
                      <a:b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Может статься, вспомнят обо мне.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i="1" dirty="0" err="1" smtClean="0"/>
              <a:t>Урочы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райдайæны уын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лæвæрд уыд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таблицæ.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Баххæст æй кæнут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7786742" cy="5286411"/>
        </p:xfrm>
        <a:graphic>
          <a:graphicData uri="http://schemas.openxmlformats.org/drawingml/2006/table">
            <a:tbl>
              <a:tblPr/>
              <a:tblGrid>
                <a:gridCol w="2280595"/>
                <a:gridCol w="1843521"/>
                <a:gridCol w="1960726"/>
                <a:gridCol w="1701900"/>
              </a:tblGrid>
              <a:tr h="1243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Уацмысы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жанр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Радзырд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Лев  Толстой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(1828-1910)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Æмдзæвгæ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Михаил Исаковский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(1900-1973)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Радзырд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Дзесты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Куыдзæг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(1905-1981 )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Сæйраг архайæг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Зæрæнд лæг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Зæрæнд лæг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Зæронд лæг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Цавæр архайд цæуы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Садзы  фæткъуы  бæлас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Садзы  бал бæлас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Ныссагъта тæгæр бæлас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Архайды кæрон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00150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«Æз дзы куы нæ фæхъæстæ уон, уæддæр дзы исчи бахæрдзæн, мæнæн та уыдон  бузныг зæгъдзысты»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«И, отведав сочных, спелых ягод,</a:t>
                      </a:r>
                      <a:b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Может статься, вспомнят обо мне.»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Тегайы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ном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баззад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Æмæ ма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абон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дæр, ацы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бæласы бынты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фæцæуы, уый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Рухсаг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у Тега!»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-æнæ зæгъгæ нæ фæуыдзæн.»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253</Words>
  <PresentationFormat>Экран (4:3)</PresentationFormat>
  <Paragraphs>52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Дзесты Куыдзæг «Тегайы бæлас»  </vt:lpstr>
      <vt:lpstr>Эпиграф</vt:lpstr>
      <vt:lpstr>Слайд 3</vt:lpstr>
      <vt:lpstr>Текст бакæсын, таблицæ баххæст кæнын </vt:lpstr>
      <vt:lpstr>Урочы райдайæны уын лæвæрд уыд таблицæ. Баххæст æй кæнут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Дзесты Куыдзæг «Тегайы бæлас»  </dc:title>
  <cp:lastModifiedBy>Кабинет31</cp:lastModifiedBy>
  <cp:revision>5</cp:revision>
  <dcterms:modified xsi:type="dcterms:W3CDTF">2016-03-23T12:43:50Z</dcterms:modified>
</cp:coreProperties>
</file>