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46E6-1E80-4BD7-9665-4F00B2AAE98C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D4F0C-025F-4BB6-9A3C-AE8F2A140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D4F0C-025F-4BB6-9A3C-AE8F2A1407B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94%D0%B7%D0%B5%D1%81%D0%BE%D0%B2%20%D0%9A%D1%83%D1%8B%D0%B4%D0%B7%D0%B0%D0%B3%20%D0%B1%D0%B8%D0%BE%D0%B3%D1%80%D0%B0%D1%84%D0%B8%D1%8F%20%D1%84%D0%BE%D1%82%D0%BE&amp;stype=image&amp;lr=11022&amp;noreask=1&amp;source=wiz&amp;uinfo=sw-1280-sh-768-ww-1253-wh-655-pd-1-wp-5x3_1280x768-lt-310" TargetMode="External"/><Relationship Id="rId2" Type="http://schemas.openxmlformats.org/officeDocument/2006/relationships/hyperlink" Target="https://yandex.ru/images?uinfo=sw-1280-sh-768-ww-1253-wh-655-pd-1-wp-5x3_1280x768-lt-3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images/search?text=%D0%94%D0%B7%D0%B5%D1%81%D0%BE%D0%B2%20%D0%9A%D1%83%D1%8B%D0%B4%D0%B7%D0%B0%D0%B3%20%D0%B1%D0%B8%D0%BE%D0%B3%D1%80%D0%B0%D1%84%D0%B8%D1%8F%20%D1%84%D0%BE%D1%82%D0%BE&amp;stype=image&amp;lr=11022&amp;noreask=1&amp;source=wiz&amp;uinfo=sw-1280-sh-768-ww-1253-wh-655-pd-1-wp-5x3_1280x768-lt-310" TargetMode="External"/><Relationship Id="rId4" Type="http://schemas.openxmlformats.org/officeDocument/2006/relationships/hyperlink" Target="https://yandex.ru/images?uinfo=sw-1280-sh-768-ww-1253-wh-655-pd-1-wp-5x3_1280x768-lt-31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94%D0%B7%D0%B5%D1%81%D0%BE%D0%B2%20%D0%9A%D1%83%D1%8B%D0%B4%D0%B7%D0%B0%D0%B3%20%D0%B1%D0%B8%D0%BE%D0%B3%D1%80%D0%B0%D1%84%D0%B8%D1%8F%20%D1%84%D0%BE%D1%82%D0%BE&amp;stype=image&amp;lr=11022&amp;noreask=1&amp;source=wiz&amp;uinfo=sw-1280-sh-768-ww-1253-wh-655-pd-1-wp-5x3_1280x768-lt-310" TargetMode="External"/><Relationship Id="rId2" Type="http://schemas.openxmlformats.org/officeDocument/2006/relationships/hyperlink" Target="https://yandex.ru/images?uinfo=sw-1280-sh-768-ww-1253-wh-655-pd-1-wp-5x3_1280x768-lt-3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sz="6700" dirty="0" err="1" smtClean="0"/>
              <a:t>Дзесты</a:t>
            </a:r>
            <a:r>
              <a:rPr lang="ru-RU" sz="6700" dirty="0" smtClean="0"/>
              <a:t> </a:t>
            </a:r>
            <a:r>
              <a:rPr lang="ru-RU" sz="6700" dirty="0" err="1" smtClean="0"/>
              <a:t>Куыдзæг</a:t>
            </a:r>
            <a:r>
              <a:rPr lang="ru-RU" sz="6700" dirty="0" smtClean="0"/>
              <a:t/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714876" y="1643050"/>
            <a:ext cx="4038600" cy="45259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1905-1981</a:t>
            </a:r>
            <a:endParaRPr lang="ru-RU" sz="4800" dirty="0"/>
          </a:p>
        </p:txBody>
      </p:sp>
      <p:pic>
        <p:nvPicPr>
          <p:cNvPr id="2050" name="Picture 2" descr="C:\Documents and Settings\Администратор\Рабочий стол\Новые Критерии Аттестация 2015-2016 г\уроки\уроки\19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3571900" cy="4677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/>
          </a:bodyPr>
          <a:lstStyle/>
          <a:p>
            <a:r>
              <a:rPr lang="ru-RU" i="1" dirty="0" err="1" smtClean="0"/>
              <a:t>Ирон</a:t>
            </a:r>
            <a:r>
              <a:rPr lang="ru-RU" i="1" dirty="0" smtClean="0"/>
              <a:t> </a:t>
            </a:r>
            <a:r>
              <a:rPr lang="ru-RU" i="1" dirty="0" err="1" smtClean="0"/>
              <a:t>лæджы хъæды рæсугъддæр æмæ фæзминагдæр миниуджытæй цыдæриддæр ис</a:t>
            </a:r>
            <a:r>
              <a:rPr lang="ru-RU" i="1" dirty="0" smtClean="0"/>
              <a:t>: </a:t>
            </a:r>
            <a:r>
              <a:rPr lang="ru-RU" i="1" dirty="0" err="1" smtClean="0"/>
              <a:t>лæгдзинад, æфсарм, рæстылдзуæмæ æндæр ахæмтæ, æрдз сæ *ппæты дæр рæдауæй схай</a:t>
            </a:r>
            <a:r>
              <a:rPr lang="ru-RU" i="1" dirty="0" smtClean="0"/>
              <a:t> </a:t>
            </a:r>
            <a:r>
              <a:rPr lang="ru-RU" i="1" dirty="0" err="1" smtClean="0"/>
              <a:t>кодта</a:t>
            </a:r>
            <a:r>
              <a:rPr lang="ru-RU" i="1" dirty="0" smtClean="0"/>
              <a:t> </a:t>
            </a:r>
            <a:r>
              <a:rPr lang="ru-RU" i="1" dirty="0" err="1" smtClean="0"/>
              <a:t>Куыдзæгæн.</a:t>
            </a:r>
            <a:r>
              <a:rPr lang="ru-RU" i="1" dirty="0" smtClean="0"/>
              <a:t> </a:t>
            </a:r>
            <a:r>
              <a:rPr lang="ru-RU" i="1" dirty="0" err="1" smtClean="0"/>
              <a:t>Æмæ йын</a:t>
            </a:r>
            <a:r>
              <a:rPr lang="ru-RU" i="1" dirty="0" smtClean="0"/>
              <a:t> </a:t>
            </a:r>
            <a:r>
              <a:rPr lang="ru-RU" i="1" dirty="0" err="1" smtClean="0"/>
              <a:t>уимæ иумæ нылæвар кодта</a:t>
            </a:r>
            <a:r>
              <a:rPr lang="ru-RU" i="1" dirty="0" smtClean="0"/>
              <a:t> </a:t>
            </a:r>
            <a:r>
              <a:rPr lang="ru-RU" i="1" dirty="0" err="1" smtClean="0"/>
              <a:t>фыссæджы тыхджын</a:t>
            </a:r>
            <a:r>
              <a:rPr lang="ru-RU" i="1" dirty="0" smtClean="0"/>
              <a:t> </a:t>
            </a:r>
            <a:r>
              <a:rPr lang="ru-RU" i="1" dirty="0" err="1" smtClean="0"/>
              <a:t>æмæ аив</a:t>
            </a:r>
            <a:r>
              <a:rPr lang="ru-RU" i="1" dirty="0" smtClean="0"/>
              <a:t> </a:t>
            </a:r>
            <a:r>
              <a:rPr lang="ru-RU" i="1" dirty="0" err="1" smtClean="0"/>
              <a:t>курдиат</a:t>
            </a:r>
            <a:r>
              <a:rPr lang="ru-RU" i="1" dirty="0" smtClean="0"/>
              <a:t>. </a:t>
            </a:r>
            <a:r>
              <a:rPr lang="ru-RU" i="1" dirty="0" err="1" smtClean="0"/>
              <a:t>Афтæмæй Куыдзæджы </a:t>
            </a:r>
            <a:r>
              <a:rPr lang="ru-RU" i="1" dirty="0" smtClean="0"/>
              <a:t>уды </a:t>
            </a:r>
            <a:r>
              <a:rPr lang="ru-RU" i="1" dirty="0" err="1" smtClean="0"/>
              <a:t>хъæды баиу</a:t>
            </a:r>
            <a:r>
              <a:rPr lang="ru-RU" i="1" dirty="0" smtClean="0"/>
              <a:t> </a:t>
            </a:r>
            <a:r>
              <a:rPr lang="ru-RU" i="1" dirty="0" err="1" smtClean="0"/>
              <a:t>сты</a:t>
            </a:r>
            <a:r>
              <a:rPr lang="ru-RU" i="1" dirty="0" smtClean="0"/>
              <a:t> </a:t>
            </a:r>
            <a:r>
              <a:rPr lang="ru-RU" i="1" dirty="0" err="1" smtClean="0"/>
              <a:t>адæймагуарзондзинад æмæ дзы</a:t>
            </a:r>
            <a:r>
              <a:rPr lang="ru-RU" i="1" dirty="0" smtClean="0"/>
              <a:t> </a:t>
            </a:r>
            <a:r>
              <a:rPr lang="ru-RU" i="1" dirty="0" err="1" smtClean="0"/>
              <a:t>фыссæджы хæдбындур курдиат</a:t>
            </a:r>
            <a:r>
              <a:rPr lang="ru-RU" i="1" dirty="0" smtClean="0"/>
              <a:t>, </a:t>
            </a:r>
            <a:r>
              <a:rPr lang="ru-RU" i="1" dirty="0" err="1" smtClean="0"/>
              <a:t>æмæ дзы</a:t>
            </a:r>
            <a:r>
              <a:rPr lang="ru-RU" i="1" dirty="0" smtClean="0"/>
              <a:t> </a:t>
            </a:r>
            <a:r>
              <a:rPr lang="ru-RU" i="1" dirty="0" err="1" smtClean="0"/>
              <a:t>иу</a:t>
            </a:r>
            <a:r>
              <a:rPr lang="ru-RU" i="1" dirty="0" smtClean="0"/>
              <a:t> </a:t>
            </a:r>
            <a:r>
              <a:rPr lang="ru-RU" i="1" dirty="0" err="1" smtClean="0"/>
              <a:t>æххæст кæны иннæйы</a:t>
            </a:r>
            <a:r>
              <a:rPr lang="ru-RU" i="1" dirty="0" smtClean="0"/>
              <a:t>.</a:t>
            </a:r>
            <a:endParaRPr lang="ru-RU" dirty="0" smtClean="0"/>
          </a:p>
          <a:p>
            <a:pPr algn="r"/>
            <a:r>
              <a:rPr lang="ru-RU" i="1" dirty="0" err="1" smtClean="0"/>
              <a:t>Гаглойты</a:t>
            </a:r>
            <a:r>
              <a:rPr lang="ru-RU" i="1" dirty="0" smtClean="0"/>
              <a:t> Вл.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Райгуырд</a:t>
            </a:r>
            <a:r>
              <a:rPr lang="ru-RU" dirty="0" smtClean="0"/>
              <a:t> </a:t>
            </a:r>
            <a:r>
              <a:rPr lang="ru-RU" dirty="0" err="1" smtClean="0"/>
              <a:t>Едысы</a:t>
            </a:r>
            <a:r>
              <a:rPr lang="ru-RU" dirty="0" smtClean="0"/>
              <a:t> </a:t>
            </a:r>
            <a:r>
              <a:rPr lang="ru-RU" dirty="0" err="1" smtClean="0"/>
              <a:t>хъæу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endParaRPr lang="ru-RU" sz="1800" dirty="0" smtClean="0">
              <a:hlinkClick r:id="rId2"/>
            </a:endParaRPr>
          </a:p>
          <a:p>
            <a:r>
              <a:rPr lang="en-US" sz="1800" dirty="0" smtClean="0">
                <a:hlinkClick r:id="rId2"/>
              </a:rPr>
              <a:t>yandex.ru/images</a:t>
            </a:r>
            <a:r>
              <a:rPr lang="en-US" sz="1800" dirty="0" smtClean="0"/>
              <a:t>›</a:t>
            </a:r>
            <a:r>
              <a:rPr lang="ru-RU" sz="1800" b="1" dirty="0" err="1" smtClean="0">
                <a:hlinkClick r:id="rId3"/>
              </a:rPr>
              <a:t>Дзесов</a:t>
            </a:r>
            <a:r>
              <a:rPr lang="ru-RU" sz="1800" dirty="0" smtClean="0">
                <a:hlinkClick r:id="rId3"/>
              </a:rPr>
              <a:t> </a:t>
            </a:r>
            <a:r>
              <a:rPr lang="ru-RU" sz="1800" b="1" dirty="0" err="1" smtClean="0">
                <a:hlinkClick r:id="rId3"/>
              </a:rPr>
              <a:t>Куыдзаг</a:t>
            </a:r>
            <a:r>
              <a:rPr lang="ru-RU" sz="1800" dirty="0" smtClean="0">
                <a:hlinkClick r:id="rId3"/>
              </a:rPr>
              <a:t> </a:t>
            </a:r>
            <a:r>
              <a:rPr lang="ru-RU" sz="1800" b="1" dirty="0" smtClean="0">
                <a:hlinkClick r:id="rId3"/>
              </a:rPr>
              <a:t>биография</a:t>
            </a:r>
            <a:r>
              <a:rPr lang="ru-RU" sz="1800" dirty="0" smtClean="0">
                <a:hlinkClick r:id="rId3"/>
              </a:rPr>
              <a:t> </a:t>
            </a:r>
            <a:r>
              <a:rPr lang="ru-RU" sz="1800" b="1" dirty="0" smtClean="0">
                <a:hlinkClick r:id="rId3"/>
              </a:rPr>
              <a:t>фото</a:t>
            </a:r>
            <a:endParaRPr lang="ru-RU" sz="1800" dirty="0"/>
          </a:p>
        </p:txBody>
      </p:sp>
      <p:pic>
        <p:nvPicPr>
          <p:cNvPr id="1026" name="Picture 2" descr="C:\Documents and Settings\Администратор\Рабочий стол\Новые Критерии Аттестация 2015-2016 г\уроки\уроки\Родина-Дзесова-село-Едис-1969-год-Южная-Осет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428736"/>
            <a:ext cx="5929354" cy="3891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781" y="13116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Ее актерский талант поражал глубиной, драматизмом и обаянием</a:t>
            </a:r>
            <a:endParaRPr lang="ru-RU" sz="3200" dirty="0"/>
          </a:p>
        </p:txBody>
      </p:sp>
      <p:pic>
        <p:nvPicPr>
          <p:cNvPr id="5122" name="Picture 2" descr="C:\Documents and Settings\Администратор\Рабочий стол\Новые Критерии Аттестация 2015-2016 г\уроки\уроки\region15_44737914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71612"/>
            <a:ext cx="6548430" cy="43628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yandex.ru/images</a:t>
            </a:r>
            <a:r>
              <a:rPr lang="en-US" dirty="0" smtClean="0"/>
              <a:t>›</a:t>
            </a:r>
            <a:r>
              <a:rPr lang="ru-RU" b="1" dirty="0" err="1" smtClean="0">
                <a:hlinkClick r:id="rId5"/>
              </a:rPr>
              <a:t>Дзесов</a:t>
            </a:r>
            <a:r>
              <a:rPr lang="ru-RU" dirty="0" smtClean="0">
                <a:hlinkClick r:id="rId5"/>
              </a:rPr>
              <a:t> </a:t>
            </a:r>
            <a:r>
              <a:rPr lang="ru-RU" b="1" dirty="0" err="1" smtClean="0">
                <a:hlinkClick r:id="rId5"/>
              </a:rPr>
              <a:t>Куыдзаг</a:t>
            </a:r>
            <a:r>
              <a:rPr lang="ru-RU" dirty="0" smtClean="0">
                <a:hlinkClick r:id="rId5"/>
              </a:rPr>
              <a:t> </a:t>
            </a:r>
            <a:r>
              <a:rPr lang="ru-RU" b="1" dirty="0" smtClean="0">
                <a:hlinkClick r:id="rId5"/>
              </a:rPr>
              <a:t>биография</a:t>
            </a:r>
            <a:r>
              <a:rPr lang="ru-RU" dirty="0" smtClean="0">
                <a:hlinkClick r:id="rId5"/>
              </a:rPr>
              <a:t> </a:t>
            </a:r>
            <a:r>
              <a:rPr lang="ru-RU" b="1" dirty="0" smtClean="0">
                <a:hlinkClick r:id="rId5"/>
              </a:rPr>
              <a:t>фото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Дзесты</a:t>
            </a:r>
            <a:r>
              <a:rPr lang="ru-RU" dirty="0" smtClean="0"/>
              <a:t> </a:t>
            </a:r>
            <a:r>
              <a:rPr lang="ru-RU" dirty="0" err="1" smtClean="0"/>
              <a:t>Куыдз</a:t>
            </a:r>
            <a:r>
              <a:rPr lang="ru-RU" i="1" dirty="0" err="1" smtClean="0"/>
              <a:t>æг Дулаты</a:t>
            </a:r>
            <a:r>
              <a:rPr lang="ru-RU" i="1" dirty="0" smtClean="0"/>
              <a:t> </a:t>
            </a:r>
            <a:r>
              <a:rPr lang="ru-RU" i="1" dirty="0" err="1" smtClean="0"/>
              <a:t>Хъасаимæ Лæцы</a:t>
            </a:r>
            <a:endParaRPr lang="ru-RU" dirty="0"/>
          </a:p>
        </p:txBody>
      </p:sp>
      <p:pic>
        <p:nvPicPr>
          <p:cNvPr id="4098" name="Picture 2" descr="C:\Documents and Settings\Администратор\Рабочий стол\Новые Критерии Аттестация 2015-2016 г\уроки\уроки\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286148" cy="4749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+mn-lt"/>
                <a:cs typeface="Arial" pitchFamily="34" charset="0"/>
              </a:rPr>
              <a:t>Дзесты</a:t>
            </a:r>
            <a:r>
              <a:rPr lang="ru-RU" dirty="0" smtClean="0">
                <a:latin typeface="+mn-lt"/>
                <a:cs typeface="Arial" pitchFamily="34" charset="0"/>
              </a:rPr>
              <a:t> </a:t>
            </a:r>
            <a:r>
              <a:rPr lang="ru-RU" dirty="0" err="1" smtClean="0">
                <a:latin typeface="+mn-lt"/>
                <a:cs typeface="Arial" pitchFamily="34" charset="0"/>
              </a:rPr>
              <a:t>Куыдз</a:t>
            </a:r>
            <a:r>
              <a:rPr lang="ru-RU" i="1" dirty="0" err="1" smtClean="0">
                <a:latin typeface="+mn-lt"/>
                <a:cs typeface="Arial" pitchFamily="34" charset="0"/>
              </a:rPr>
              <a:t>æг </a:t>
            </a:r>
            <a:r>
              <a:rPr lang="ru-RU" dirty="0" err="1" smtClean="0">
                <a:latin typeface="+mn-lt"/>
                <a:cs typeface="Arial" pitchFamily="34" charset="0"/>
              </a:rPr>
              <a:t>фысджытим</a:t>
            </a:r>
            <a:r>
              <a:rPr lang="ru-RU" i="1" dirty="0" err="1" smtClean="0">
                <a:latin typeface="+mn-lt"/>
                <a:cs typeface="Arial" pitchFamily="34" charset="0"/>
              </a:rPr>
              <a:t>æ</a:t>
            </a:r>
            <a:endParaRPr lang="ru-RU" dirty="0">
              <a:latin typeface="+mn-lt"/>
              <a:cs typeface="Arial" pitchFamily="34" charset="0"/>
            </a:endParaRPr>
          </a:p>
        </p:txBody>
      </p:sp>
      <p:pic>
        <p:nvPicPr>
          <p:cNvPr id="3074" name="Picture 2" descr="C:\Documents and Settings\Администратор\Рабочий стол\Новые Критерии Аттестация 2015-2016 г\уроки\уроки\Дзесов-с-писателями-19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7358114" cy="4549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</a:t>
            </a:r>
            <a:r>
              <a:rPr lang="ru-RU" dirty="0" err="1" smtClean="0"/>
              <a:t>Мæнæн нæхи хæдзары уæлдай арæхдæр кæсын кодтой</a:t>
            </a:r>
            <a:r>
              <a:rPr lang="ru-RU" dirty="0" smtClean="0"/>
              <a:t> «</a:t>
            </a:r>
            <a:r>
              <a:rPr lang="ru-RU" dirty="0" err="1" smtClean="0"/>
              <a:t>Ирон</a:t>
            </a:r>
            <a:r>
              <a:rPr lang="ru-RU" dirty="0" smtClean="0"/>
              <a:t> </a:t>
            </a:r>
            <a:r>
              <a:rPr lang="ru-RU" dirty="0" err="1" smtClean="0"/>
              <a:t>фæндыр» сылгоймæгтæ: </a:t>
            </a:r>
            <a:r>
              <a:rPr lang="ru-RU" dirty="0" smtClean="0"/>
              <a:t>«</a:t>
            </a:r>
            <a:r>
              <a:rPr lang="ru-RU" dirty="0" err="1" smtClean="0"/>
              <a:t>Къостайы</a:t>
            </a:r>
            <a:r>
              <a:rPr lang="ru-RU" dirty="0" smtClean="0"/>
              <a:t> та </a:t>
            </a:r>
            <a:r>
              <a:rPr lang="ru-RU" dirty="0" err="1" smtClean="0"/>
              <a:t>нын</a:t>
            </a:r>
            <a:r>
              <a:rPr lang="ru-RU" dirty="0" smtClean="0"/>
              <a:t> </a:t>
            </a:r>
            <a:r>
              <a:rPr lang="ru-RU" dirty="0" err="1" smtClean="0"/>
              <a:t>бакæс</a:t>
            </a:r>
            <a:r>
              <a:rPr lang="ru-RU" dirty="0" smtClean="0"/>
              <a:t>!» </a:t>
            </a:r>
            <a:r>
              <a:rPr lang="ru-RU" dirty="0" err="1" smtClean="0"/>
              <a:t>Бафиппайдтон</a:t>
            </a:r>
            <a:r>
              <a:rPr lang="ru-RU" dirty="0" smtClean="0"/>
              <a:t> </a:t>
            </a:r>
            <a:r>
              <a:rPr lang="ru-RU" dirty="0" err="1" smtClean="0"/>
              <a:t>иу</a:t>
            </a:r>
            <a:r>
              <a:rPr lang="ru-RU" dirty="0" smtClean="0"/>
              <a:t> </a:t>
            </a:r>
            <a:r>
              <a:rPr lang="ru-RU" dirty="0" err="1" smtClean="0"/>
              <a:t>уавæр</a:t>
            </a:r>
            <a:r>
              <a:rPr lang="ru-RU" dirty="0" smtClean="0"/>
              <a:t>: </a:t>
            </a:r>
            <a:r>
              <a:rPr lang="ru-RU" dirty="0" err="1" smtClean="0"/>
              <a:t>Къостайы</a:t>
            </a:r>
            <a:r>
              <a:rPr lang="ru-RU" dirty="0" smtClean="0"/>
              <a:t> </a:t>
            </a:r>
            <a:r>
              <a:rPr lang="ru-RU" dirty="0" err="1" smtClean="0"/>
              <a:t>æмдзæвгæтæ сын-иу</a:t>
            </a:r>
            <a:r>
              <a:rPr lang="ru-RU" dirty="0" smtClean="0"/>
              <a:t> </a:t>
            </a:r>
            <a:r>
              <a:rPr lang="ru-RU" dirty="0" err="1" smtClean="0"/>
              <a:t>куы</a:t>
            </a:r>
            <a:r>
              <a:rPr lang="ru-RU" dirty="0" smtClean="0"/>
              <a:t> </a:t>
            </a:r>
            <a:r>
              <a:rPr lang="ru-RU" dirty="0" err="1" smtClean="0"/>
              <a:t>дзырдтон</a:t>
            </a:r>
            <a:r>
              <a:rPr lang="ru-RU" dirty="0" smtClean="0"/>
              <a:t> </a:t>
            </a:r>
            <a:r>
              <a:rPr lang="ru-RU" dirty="0" err="1" smtClean="0"/>
              <a:t>æнæ кæсгæйæ</a:t>
            </a:r>
            <a:r>
              <a:rPr lang="ru-RU" dirty="0" smtClean="0"/>
              <a:t>, </a:t>
            </a:r>
            <a:r>
              <a:rPr lang="ru-RU" dirty="0" err="1" smtClean="0"/>
              <a:t>уæд сæм уый</a:t>
            </a:r>
            <a:r>
              <a:rPr lang="ru-RU" dirty="0" smtClean="0"/>
              <a:t> </a:t>
            </a:r>
            <a:r>
              <a:rPr lang="ru-RU" dirty="0" err="1" smtClean="0"/>
              <a:t>къаддæр  диссаг</a:t>
            </a:r>
            <a:r>
              <a:rPr lang="ru-RU" dirty="0" smtClean="0"/>
              <a:t> каст, </a:t>
            </a:r>
            <a:r>
              <a:rPr lang="ru-RU" dirty="0" err="1" smtClean="0"/>
              <a:t>чиныгæйсын цы</a:t>
            </a:r>
            <a:r>
              <a:rPr lang="ru-RU" dirty="0" smtClean="0"/>
              <a:t> </a:t>
            </a:r>
            <a:r>
              <a:rPr lang="ru-RU" dirty="0" err="1" smtClean="0"/>
              <a:t>кастæн, уымæй.</a:t>
            </a:r>
            <a:r>
              <a:rPr lang="ru-RU" dirty="0" smtClean="0"/>
              <a:t> </a:t>
            </a:r>
            <a:r>
              <a:rPr lang="ru-RU" dirty="0" err="1" smtClean="0"/>
              <a:t>«Исккæмæй исты</a:t>
            </a:r>
            <a:r>
              <a:rPr lang="ru-RU" dirty="0" smtClean="0"/>
              <a:t> </a:t>
            </a:r>
            <a:r>
              <a:rPr lang="ru-RU" dirty="0" err="1" smtClean="0"/>
              <a:t>фехъус</a:t>
            </a:r>
            <a:r>
              <a:rPr lang="ru-RU" dirty="0" smtClean="0"/>
              <a:t> </a:t>
            </a:r>
            <a:r>
              <a:rPr lang="ru-RU" dirty="0" err="1" smtClean="0"/>
              <a:t>æмæ йæ æндæр искæмæн радзур</a:t>
            </a:r>
            <a:r>
              <a:rPr lang="ru-RU" dirty="0" smtClean="0"/>
              <a:t> – </a:t>
            </a:r>
            <a:r>
              <a:rPr lang="ru-RU" dirty="0" err="1" smtClean="0"/>
              <a:t>уый</a:t>
            </a:r>
            <a:r>
              <a:rPr lang="ru-RU" dirty="0" smtClean="0"/>
              <a:t> </a:t>
            </a:r>
            <a:r>
              <a:rPr lang="ru-RU" dirty="0" err="1" smtClean="0"/>
              <a:t>бынтон</a:t>
            </a:r>
            <a:r>
              <a:rPr lang="ru-RU" dirty="0" smtClean="0"/>
              <a:t> </a:t>
            </a:r>
            <a:r>
              <a:rPr lang="ru-RU" dirty="0" err="1" smtClean="0"/>
              <a:t>æнахуыргонд адæймагдæр базондзæн, фæлæ чиныджы</a:t>
            </a:r>
            <a:r>
              <a:rPr lang="ru-RU" dirty="0" smtClean="0"/>
              <a:t> </a:t>
            </a:r>
            <a:r>
              <a:rPr lang="ru-RU" dirty="0" err="1" smtClean="0"/>
              <a:t>цыфыст</a:t>
            </a:r>
            <a:r>
              <a:rPr lang="ru-RU" dirty="0" smtClean="0"/>
              <a:t> </a:t>
            </a:r>
            <a:r>
              <a:rPr lang="ru-RU" dirty="0" err="1" smtClean="0"/>
              <a:t>ис</a:t>
            </a:r>
            <a:r>
              <a:rPr lang="ru-RU" dirty="0" smtClean="0"/>
              <a:t>, </a:t>
            </a:r>
            <a:r>
              <a:rPr lang="ru-RU" dirty="0" err="1" smtClean="0"/>
              <a:t>уый</a:t>
            </a:r>
            <a:r>
              <a:rPr lang="ru-RU" dirty="0" smtClean="0"/>
              <a:t> </a:t>
            </a:r>
            <a:r>
              <a:rPr lang="ru-RU" dirty="0" err="1" smtClean="0"/>
              <a:t>бакæсын </a:t>
            </a:r>
            <a:r>
              <a:rPr lang="ru-RU" dirty="0" smtClean="0"/>
              <a:t>та </a:t>
            </a:r>
            <a:r>
              <a:rPr lang="ru-RU" dirty="0" err="1" smtClean="0"/>
              <a:t>æрмæст ахуыргонд</a:t>
            </a:r>
            <a:r>
              <a:rPr lang="ru-RU" dirty="0" smtClean="0"/>
              <a:t> </a:t>
            </a:r>
            <a:r>
              <a:rPr lang="ru-RU" dirty="0" err="1" smtClean="0"/>
              <a:t>лæджы </a:t>
            </a:r>
            <a:r>
              <a:rPr lang="ru-RU" dirty="0" smtClean="0"/>
              <a:t>бон у» - </a:t>
            </a:r>
            <a:r>
              <a:rPr lang="ru-RU" dirty="0" err="1" smtClean="0"/>
              <a:t>загъта</a:t>
            </a:r>
            <a:r>
              <a:rPr lang="ru-RU" dirty="0" smtClean="0"/>
              <a:t> </a:t>
            </a:r>
            <a:r>
              <a:rPr lang="ru-RU" dirty="0" err="1" smtClean="0"/>
              <a:t>мæ фыдымад</a:t>
            </a:r>
            <a:r>
              <a:rPr lang="ru-RU" dirty="0" smtClean="0"/>
              <a:t>.</a:t>
            </a:r>
          </a:p>
          <a:p>
            <a:pPr algn="r"/>
            <a:r>
              <a:rPr lang="ru-RU" dirty="0" err="1" smtClean="0"/>
              <a:t>Дзесты</a:t>
            </a:r>
            <a:r>
              <a:rPr lang="ru-RU" dirty="0" smtClean="0"/>
              <a:t> 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 :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yandex.ru/images</a:t>
            </a:r>
            <a:r>
              <a:rPr lang="en-US" dirty="0" smtClean="0"/>
              <a:t>›</a:t>
            </a:r>
            <a:r>
              <a:rPr lang="ru-RU" b="1" dirty="0" err="1" smtClean="0">
                <a:hlinkClick r:id="rId3"/>
              </a:rPr>
              <a:t>Дзесов</a:t>
            </a:r>
            <a:r>
              <a:rPr lang="ru-RU" dirty="0" smtClean="0">
                <a:hlinkClick r:id="rId3"/>
              </a:rPr>
              <a:t> </a:t>
            </a:r>
            <a:r>
              <a:rPr lang="ru-RU" b="1" dirty="0" err="1" smtClean="0">
                <a:hlinkClick r:id="rId3"/>
              </a:rPr>
              <a:t>Куыдзаг</a:t>
            </a:r>
            <a:endParaRPr lang="ru-RU" b="1" dirty="0" smtClean="0">
              <a:hlinkClick r:id="rId3"/>
            </a:endParaRPr>
          </a:p>
          <a:p>
            <a:pPr>
              <a:buNone/>
            </a:pPr>
            <a:r>
              <a:rPr lang="ru-RU" dirty="0" smtClean="0">
                <a:hlinkClick r:id="rId3"/>
              </a:rPr>
              <a:t> </a:t>
            </a:r>
            <a:r>
              <a:rPr lang="ru-RU" b="1" dirty="0" smtClean="0">
                <a:hlinkClick r:id="rId3"/>
              </a:rPr>
              <a:t>биография</a:t>
            </a:r>
            <a:r>
              <a:rPr lang="ru-RU" dirty="0" smtClean="0">
                <a:hlinkClick r:id="rId3"/>
              </a:rPr>
              <a:t> </a:t>
            </a:r>
            <a:r>
              <a:rPr lang="ru-RU" b="1" dirty="0" smtClean="0">
                <a:hlinkClick r:id="rId3"/>
              </a:rPr>
              <a:t>фото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177</Words>
  <PresentationFormat>Экран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Дзесты Куыдзæг  </vt:lpstr>
      <vt:lpstr>Слайд 2</vt:lpstr>
      <vt:lpstr>Райгуырд Едысы хъæу </vt:lpstr>
      <vt:lpstr>Ее актерский талант поражал глубиной, драматизмом и обаянием</vt:lpstr>
      <vt:lpstr>Дзесты Куыдзæг Дулаты Хъасаимæ Лæцы</vt:lpstr>
      <vt:lpstr>Дзесты Куыдзæг фысджытимæ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Дзесты Куыдзæг  </dc:title>
  <cp:lastModifiedBy>Кабинет31</cp:lastModifiedBy>
  <cp:revision>7</cp:revision>
  <dcterms:modified xsi:type="dcterms:W3CDTF">2016-03-23T12:42:35Z</dcterms:modified>
</cp:coreProperties>
</file>