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3E30-99ED-4482-B8B3-5EF6621C74E4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6F7CA-AFBE-4EA3-8DC0-E2BD43D26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8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F7CA-AFBE-4EA3-8DC0-E2BD43D263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0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0;&#1072;&#1082;%20&#1078;&#1080;&#1074;&#1091;&#1090;%20&#1078;&#1080;&#1074;&#1086;&#1090;&#1085;&#1099;&#1077;\Detskaya_pesenka-Pro_zhivotnih.mp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8.jpe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1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9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214686"/>
            <a:ext cx="6568464" cy="207170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Все растения </a:t>
            </a:r>
            <a:r>
              <a:rPr lang="ru-RU" sz="4800" dirty="0" smtClean="0">
                <a:solidFill>
                  <a:srgbClr val="FF0000"/>
                </a:solidFill>
              </a:rPr>
              <a:t>жи</a:t>
            </a:r>
            <a:r>
              <a:rPr lang="ru-RU" sz="4800" dirty="0" smtClean="0"/>
              <a:t>вые</a:t>
            </a:r>
          </a:p>
          <a:p>
            <a:pPr algn="ctr"/>
            <a:r>
              <a:rPr lang="ru-RU" sz="4800" dirty="0" smtClean="0"/>
              <a:t>УМК «Школа России»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7130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292080" y="4509120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Подготовила: учитель 1 класса Пахомова Ольга Рихардовна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28 школы-</a:t>
            </a:r>
            <a:r>
              <a:rPr lang="ru-RU" dirty="0" err="1" smtClean="0">
                <a:solidFill>
                  <a:schemeClr val="tx1"/>
                </a:solidFill>
              </a:rPr>
              <a:t>интерната</a:t>
            </a:r>
            <a:r>
              <a:rPr lang="ru-RU" dirty="0" err="1" smtClean="0"/>
              <a:t>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Жи</a:t>
            </a:r>
            <a:r>
              <a:rPr lang="ru-RU" dirty="0" smtClean="0"/>
              <a:t>вотные</a:t>
            </a:r>
            <a:endParaRPr lang="ru-RU" dirty="0"/>
          </a:p>
        </p:txBody>
      </p:sp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500174"/>
            <a:ext cx="2071703" cy="1497677"/>
          </a:xfrm>
          <a:prstGeom prst="rect">
            <a:avLst/>
          </a:prstGeom>
        </p:spPr>
      </p:pic>
      <p:pic>
        <p:nvPicPr>
          <p:cNvPr id="7" name="Рисунок 6" descr="л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71810"/>
            <a:ext cx="2357454" cy="1765815"/>
          </a:xfrm>
          <a:prstGeom prst="rect">
            <a:avLst/>
          </a:prstGeom>
        </p:spPr>
      </p:pic>
      <p:pic>
        <p:nvPicPr>
          <p:cNvPr id="8" name="Рисунок 7" descr="бе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143248"/>
            <a:ext cx="2214578" cy="1658796"/>
          </a:xfrm>
          <a:prstGeom prst="rect">
            <a:avLst/>
          </a:prstGeom>
        </p:spPr>
      </p:pic>
      <p:pic>
        <p:nvPicPr>
          <p:cNvPr id="9" name="Рисунок 8" descr="медвед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071810"/>
            <a:ext cx="2464611" cy="1643074"/>
          </a:xfrm>
          <a:prstGeom prst="rect">
            <a:avLst/>
          </a:prstGeom>
        </p:spPr>
      </p:pic>
      <p:pic>
        <p:nvPicPr>
          <p:cNvPr id="10" name="Рисунок 9" descr="кро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5000636"/>
            <a:ext cx="2286000" cy="1524000"/>
          </a:xfrm>
          <a:prstGeom prst="rect">
            <a:avLst/>
          </a:prstGeom>
        </p:spPr>
      </p:pic>
      <p:pic>
        <p:nvPicPr>
          <p:cNvPr id="11" name="Рисунок 10" descr="боб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5000636"/>
            <a:ext cx="2071702" cy="1539240"/>
          </a:xfrm>
          <a:prstGeom prst="rect">
            <a:avLst/>
          </a:prstGeom>
        </p:spPr>
      </p:pic>
      <p:pic>
        <p:nvPicPr>
          <p:cNvPr id="12" name="Рисунок 11" descr="ос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1571612"/>
            <a:ext cx="2428892" cy="1384598"/>
          </a:xfrm>
          <a:prstGeom prst="rect">
            <a:avLst/>
          </a:prstGeom>
        </p:spPr>
      </p:pic>
      <p:pic>
        <p:nvPicPr>
          <p:cNvPr id="14" name="Содержимое 13" descr="дятел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357290" y="1285860"/>
            <a:ext cx="2071702" cy="16430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etskaya_pesenka-Pro_zhivotni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что ест?</a:t>
            </a:r>
            <a:endParaRPr lang="ru-RU" dirty="0"/>
          </a:p>
        </p:txBody>
      </p:sp>
      <p:pic>
        <p:nvPicPr>
          <p:cNvPr id="5" name="Рисунок 4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736"/>
            <a:ext cx="1440000" cy="1440000"/>
          </a:xfrm>
          <a:prstGeom prst="rect">
            <a:avLst/>
          </a:prstGeom>
        </p:spPr>
      </p:pic>
      <p:pic>
        <p:nvPicPr>
          <p:cNvPr id="7" name="Рисунок 6" descr="ЛЯГ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428736"/>
            <a:ext cx="1440000" cy="1440000"/>
          </a:xfrm>
          <a:prstGeom prst="rect">
            <a:avLst/>
          </a:prstGeom>
        </p:spPr>
      </p:pic>
      <p:pic>
        <p:nvPicPr>
          <p:cNvPr id="8" name="Рисунок 7" descr="син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428736"/>
            <a:ext cx="1440000" cy="1440000"/>
          </a:xfrm>
          <a:prstGeom prst="rect">
            <a:avLst/>
          </a:prstGeom>
        </p:spPr>
      </p:pic>
      <p:pic>
        <p:nvPicPr>
          <p:cNvPr id="9" name="Рисунок 8" descr="зая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428736"/>
            <a:ext cx="1440000" cy="1440000"/>
          </a:xfrm>
          <a:prstGeom prst="rect">
            <a:avLst/>
          </a:prstGeom>
        </p:spPr>
      </p:pic>
      <p:pic>
        <p:nvPicPr>
          <p:cNvPr id="10" name="Рисунок 9" descr="ли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1428736"/>
            <a:ext cx="1440000" cy="1440000"/>
          </a:xfrm>
          <a:prstGeom prst="rect">
            <a:avLst/>
          </a:prstGeom>
        </p:spPr>
      </p:pic>
      <p:pic>
        <p:nvPicPr>
          <p:cNvPr id="11" name="Рисунок 10" descr="мышка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572008"/>
            <a:ext cx="1440000" cy="1440000"/>
          </a:xfrm>
          <a:prstGeom prst="rect">
            <a:avLst/>
          </a:prstGeom>
        </p:spPr>
      </p:pic>
      <p:pic>
        <p:nvPicPr>
          <p:cNvPr id="12" name="Рисунок 11" descr="комар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4500570"/>
            <a:ext cx="1440000" cy="1440000"/>
          </a:xfrm>
          <a:prstGeom prst="rect">
            <a:avLst/>
          </a:prstGeom>
        </p:spPr>
      </p:pic>
      <p:pic>
        <p:nvPicPr>
          <p:cNvPr id="13" name="Рисунок 12" descr="гусеница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4500570"/>
            <a:ext cx="1440000" cy="1440000"/>
          </a:xfrm>
          <a:prstGeom prst="rect">
            <a:avLst/>
          </a:prstGeom>
        </p:spPr>
      </p:pic>
      <p:pic>
        <p:nvPicPr>
          <p:cNvPr id="14" name="Рисунок 13" descr="трава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7884" y="4357694"/>
            <a:ext cx="1440000" cy="1440000"/>
          </a:xfrm>
          <a:prstGeom prst="rect">
            <a:avLst/>
          </a:prstGeom>
        </p:spPr>
      </p:pic>
      <p:pic>
        <p:nvPicPr>
          <p:cNvPr id="15" name="Рисунок 14" descr="орехи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4500570"/>
            <a:ext cx="1440000" cy="144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57290" y="1357298"/>
            <a:ext cx="742955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Все </a:t>
            </a:r>
            <a:r>
              <a:rPr lang="ru-RU" sz="4000" dirty="0" smtClean="0">
                <a:solidFill>
                  <a:srgbClr val="FF0000"/>
                </a:solidFill>
              </a:rPr>
              <a:t>жи</a:t>
            </a:r>
            <a:r>
              <a:rPr lang="ru-RU" sz="4000" dirty="0" smtClean="0"/>
              <a:t>вотные </a:t>
            </a:r>
            <a:r>
              <a:rPr lang="ru-RU" sz="4000" dirty="0" smtClean="0">
                <a:solidFill>
                  <a:srgbClr val="FF0000"/>
                </a:solidFill>
              </a:rPr>
              <a:t>питаются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556E-6 L 0.35399 0.207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556E-6 L -0.16563 0.207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556E-6 L 0.01545 0.217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556E-6 L 0.18871 0.207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556E-6 L -0.3783 0.207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Каким </a:t>
            </a:r>
            <a:r>
              <a:rPr lang="ru-RU" sz="3600" dirty="0" smtClean="0">
                <a:solidFill>
                  <a:srgbClr val="FF0000"/>
                </a:solidFill>
              </a:rPr>
              <a:t>жи</a:t>
            </a:r>
            <a:r>
              <a:rPr lang="ru-RU" sz="3600" dirty="0" smtClean="0"/>
              <a:t>вотным принадлежат </a:t>
            </a:r>
            <a:br>
              <a:rPr lang="ru-RU" sz="3600" dirty="0" smtClean="0"/>
            </a:br>
            <a:r>
              <a:rPr lang="ru-RU" sz="3600" dirty="0" smtClean="0"/>
              <a:t>части тела?</a:t>
            </a:r>
            <a:endParaRPr lang="ru-RU" sz="3600" dirty="0"/>
          </a:p>
        </p:txBody>
      </p:sp>
      <p:pic>
        <p:nvPicPr>
          <p:cNvPr id="4" name="Рисунок 3" descr="крыло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1800000" cy="1800000"/>
          </a:xfrm>
          <a:prstGeom prst="rect">
            <a:avLst/>
          </a:prstGeom>
        </p:spPr>
      </p:pic>
      <p:pic>
        <p:nvPicPr>
          <p:cNvPr id="5" name="Рисунок 4" descr="голубь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00438"/>
            <a:ext cx="1800000" cy="1800000"/>
          </a:xfrm>
          <a:prstGeom prst="rect">
            <a:avLst/>
          </a:prstGeom>
        </p:spPr>
      </p:pic>
      <p:pic>
        <p:nvPicPr>
          <p:cNvPr id="6" name="Рисунок 5" descr="лягушачья лапка.jpg"/>
          <p:cNvPicPr>
            <a:picLocks/>
          </p:cNvPicPr>
          <p:nvPr/>
        </p:nvPicPr>
        <p:blipFill>
          <a:blip r:embed="rId4" cstate="print"/>
          <a:srcRect r="70642"/>
          <a:stretch>
            <a:fillRect/>
          </a:stretch>
        </p:blipFill>
        <p:spPr>
          <a:xfrm>
            <a:off x="3643306" y="1785926"/>
            <a:ext cx="1800000" cy="1800000"/>
          </a:xfrm>
          <a:prstGeom prst="rect">
            <a:avLst/>
          </a:prstGeom>
        </p:spPr>
      </p:pic>
      <p:pic>
        <p:nvPicPr>
          <p:cNvPr id="7" name="Рисунок 6" descr="ЛЯГУШКА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785926"/>
            <a:ext cx="1800000" cy="1800000"/>
          </a:xfrm>
          <a:prstGeom prst="rect">
            <a:avLst/>
          </a:prstGeom>
        </p:spPr>
      </p:pic>
      <p:pic>
        <p:nvPicPr>
          <p:cNvPr id="8" name="Рисунок 7" descr="крыло бабочки.png"/>
          <p:cNvPicPr>
            <a:picLocks/>
          </p:cNvPicPr>
          <p:nvPr/>
        </p:nvPicPr>
        <p:blipFill>
          <a:blip r:embed="rId6" cstate="print"/>
          <a:srcRect r="50000"/>
          <a:stretch>
            <a:fillRect/>
          </a:stretch>
        </p:blipFill>
        <p:spPr>
          <a:xfrm>
            <a:off x="6143636" y="1785926"/>
            <a:ext cx="1800000" cy="1800000"/>
          </a:xfrm>
          <a:prstGeom prst="rect">
            <a:avLst/>
          </a:prstGeom>
        </p:spPr>
      </p:pic>
      <p:pic>
        <p:nvPicPr>
          <p:cNvPr id="9" name="Рисунок 8" descr="бабочка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1785926"/>
            <a:ext cx="1800000" cy="1800000"/>
          </a:xfrm>
          <a:prstGeom prst="rect">
            <a:avLst/>
          </a:prstGeom>
        </p:spPr>
      </p:pic>
      <p:pic>
        <p:nvPicPr>
          <p:cNvPr id="10" name="Рисунок 9" descr="лапа кошки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4000504"/>
            <a:ext cx="1800000" cy="1800000"/>
          </a:xfrm>
          <a:prstGeom prst="rect">
            <a:avLst/>
          </a:prstGeom>
        </p:spPr>
      </p:pic>
      <p:pic>
        <p:nvPicPr>
          <p:cNvPr id="11" name="Рисунок 10" descr="кошка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4000504"/>
            <a:ext cx="1800000" cy="1800000"/>
          </a:xfrm>
          <a:prstGeom prst="rect">
            <a:avLst/>
          </a:prstGeom>
        </p:spPr>
      </p:pic>
      <p:pic>
        <p:nvPicPr>
          <p:cNvPr id="12" name="Рисунок 11" descr="хвост рыбы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5214942" y="4000504"/>
            <a:ext cx="1800000" cy="1800000"/>
          </a:xfrm>
          <a:prstGeom prst="rect">
            <a:avLst/>
          </a:prstGeom>
        </p:spPr>
      </p:pic>
      <p:pic>
        <p:nvPicPr>
          <p:cNvPr id="13" name="Рисунок 12" descr="рыба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3504" y="3929066"/>
            <a:ext cx="1800000" cy="180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00100" y="2285992"/>
            <a:ext cx="785818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Все </a:t>
            </a:r>
            <a:r>
              <a:rPr lang="ru-RU" sz="4400" dirty="0" smtClean="0">
                <a:solidFill>
                  <a:srgbClr val="FF0000"/>
                </a:solidFill>
              </a:rPr>
              <a:t>жи</a:t>
            </a:r>
            <a:r>
              <a:rPr lang="ru-RU" sz="4400" dirty="0" smtClean="0"/>
              <a:t>вотные </a:t>
            </a:r>
            <a:r>
              <a:rPr lang="ru-RU" sz="4400" dirty="0" smtClean="0">
                <a:solidFill>
                  <a:srgbClr val="FF0000"/>
                </a:solidFill>
              </a:rPr>
              <a:t>двигаются</a:t>
            </a:r>
            <a:r>
              <a:rPr lang="ru-RU" sz="4400" dirty="0" smtClean="0"/>
              <a:t>, но по-разному (</a:t>
            </a:r>
            <a:r>
              <a:rPr lang="ru-RU" sz="4400" dirty="0" smtClean="0">
                <a:solidFill>
                  <a:srgbClr val="FF0000"/>
                </a:solidFill>
              </a:rPr>
              <a:t>летают, прыгают, плавают, ходят</a:t>
            </a:r>
            <a:r>
              <a:rPr lang="ru-RU" sz="4400" dirty="0" smtClean="0"/>
              <a:t>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дома?</a:t>
            </a:r>
            <a:endParaRPr lang="ru-RU" dirty="0"/>
          </a:p>
        </p:txBody>
      </p:sp>
      <p:pic>
        <p:nvPicPr>
          <p:cNvPr id="4" name="Рисунок 3" descr="дятел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1440000" cy="1440000"/>
          </a:xfrm>
          <a:prstGeom prst="rect">
            <a:avLst/>
          </a:prstGeom>
        </p:spPr>
      </p:pic>
      <p:pic>
        <p:nvPicPr>
          <p:cNvPr id="5" name="Рисунок 4" descr="ласточка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2"/>
            <a:ext cx="1440000" cy="1440000"/>
          </a:xfrm>
          <a:prstGeom prst="rect">
            <a:avLst/>
          </a:prstGeom>
        </p:spPr>
      </p:pic>
      <p:pic>
        <p:nvPicPr>
          <p:cNvPr id="6" name="Рисунок 5" descr="бобр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214422"/>
            <a:ext cx="1440000" cy="1440000"/>
          </a:xfrm>
          <a:prstGeom prst="rect">
            <a:avLst/>
          </a:prstGeom>
        </p:spPr>
      </p:pic>
      <p:pic>
        <p:nvPicPr>
          <p:cNvPr id="7" name="Рисунок 6" descr="оса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14422"/>
            <a:ext cx="1440000" cy="1440000"/>
          </a:xfrm>
          <a:prstGeom prst="rect">
            <a:avLst/>
          </a:prstGeom>
        </p:spPr>
      </p:pic>
      <p:pic>
        <p:nvPicPr>
          <p:cNvPr id="8" name="Рисунок 7" descr="мышь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1214422"/>
            <a:ext cx="1440000" cy="1440000"/>
          </a:xfrm>
          <a:prstGeom prst="rect">
            <a:avLst/>
          </a:prstGeom>
        </p:spPr>
      </p:pic>
      <p:pic>
        <p:nvPicPr>
          <p:cNvPr id="9" name="Рисунок 8" descr="гнездо осы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4857760"/>
            <a:ext cx="1440000" cy="1440000"/>
          </a:xfrm>
          <a:prstGeom prst="rect">
            <a:avLst/>
          </a:prstGeom>
        </p:spPr>
      </p:pic>
      <p:pic>
        <p:nvPicPr>
          <p:cNvPr id="10" name="Рисунок 9" descr="гнездо ласточкиjpg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4857760"/>
            <a:ext cx="1440000" cy="1440000"/>
          </a:xfrm>
          <a:prstGeom prst="rect">
            <a:avLst/>
          </a:prstGeom>
        </p:spPr>
      </p:pic>
      <p:pic>
        <p:nvPicPr>
          <p:cNvPr id="11" name="Рисунок 10" descr="дупло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4786322"/>
            <a:ext cx="1440000" cy="1440000"/>
          </a:xfrm>
          <a:prstGeom prst="rect">
            <a:avLst/>
          </a:prstGeom>
        </p:spPr>
      </p:pic>
      <p:pic>
        <p:nvPicPr>
          <p:cNvPr id="12" name="Рисунок 11" descr="нора мыши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7884" y="4786322"/>
            <a:ext cx="1440000" cy="1440000"/>
          </a:xfrm>
          <a:prstGeom prst="rect">
            <a:avLst/>
          </a:prstGeom>
        </p:spPr>
      </p:pic>
      <p:pic>
        <p:nvPicPr>
          <p:cNvPr id="13" name="Рисунок 12" descr="хатка бобра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4857760"/>
            <a:ext cx="1440000" cy="144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1538" y="1214422"/>
            <a:ext cx="778674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Многие </a:t>
            </a:r>
            <a:r>
              <a:rPr lang="ru-RU" sz="4000" dirty="0" smtClean="0">
                <a:solidFill>
                  <a:srgbClr val="FF0000"/>
                </a:solidFill>
              </a:rPr>
              <a:t>жи</a:t>
            </a:r>
            <a:r>
              <a:rPr lang="ru-RU" sz="4000" dirty="0" smtClean="0"/>
              <a:t>вотные </a:t>
            </a:r>
            <a:r>
              <a:rPr lang="ru-RU" sz="4000" dirty="0" smtClean="0">
                <a:solidFill>
                  <a:srgbClr val="FF0000"/>
                </a:solidFill>
              </a:rPr>
              <a:t>строят дома </a:t>
            </a:r>
            <a:r>
              <a:rPr lang="ru-RU" sz="4000" dirty="0" smtClean="0"/>
              <a:t>для себя и своего потомства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2581E-6 L 0.34653 0.262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709E-6 L -0.00157 0.270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709E-6 L 0.35417 0.259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709E-6 L -0.52639 0.249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09E-6 L -0.16284 0.259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</a:t>
            </a:r>
            <a:r>
              <a:rPr lang="ru-RU" dirty="0" smtClean="0"/>
              <a:t>вотные </a:t>
            </a:r>
            <a:r>
              <a:rPr lang="ru-RU" dirty="0" smtClean="0">
                <a:solidFill>
                  <a:srgbClr val="FF0000"/>
                </a:solidFill>
              </a:rPr>
              <a:t>жи</a:t>
            </a:r>
            <a:r>
              <a:rPr lang="ru-RU" dirty="0" smtClean="0"/>
              <a:t>вые, потому что…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Питаются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Растут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Растят потомство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Двигаются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Строят </a:t>
            </a:r>
            <a:r>
              <a:rPr lang="ru-RU" dirty="0" smtClean="0">
                <a:solidFill>
                  <a:srgbClr val="FF0000"/>
                </a:solidFill>
              </a:rPr>
              <a:t>жи</a:t>
            </a:r>
            <a:r>
              <a:rPr lang="ru-RU" dirty="0" smtClean="0"/>
              <a:t>лища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Им необходим воздух, свет. тепло</a:t>
            </a:r>
            <a:endParaRPr lang="ru-RU" dirty="0"/>
          </a:p>
        </p:txBody>
      </p:sp>
      <p:pic>
        <p:nvPicPr>
          <p:cNvPr id="4" name="Рисунок 3" descr="гнездо ласточкиjpg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142984"/>
            <a:ext cx="1440000" cy="1440000"/>
          </a:xfrm>
          <a:prstGeom prst="rect">
            <a:avLst/>
          </a:prstGeom>
        </p:spPr>
      </p:pic>
      <p:pic>
        <p:nvPicPr>
          <p:cNvPr id="5" name="Рисунок 4" descr="вопросик.JPG"/>
          <p:cNvPicPr>
            <a:picLocks/>
          </p:cNvPicPr>
          <p:nvPr/>
        </p:nvPicPr>
        <p:blipFill>
          <a:blip r:embed="rId4" cstate="print"/>
          <a:srcRect l="57813" t="29167" r="15625" b="20833"/>
          <a:stretch>
            <a:fillRect/>
          </a:stretch>
        </p:blipFill>
        <p:spPr>
          <a:xfrm>
            <a:off x="7704000" y="0"/>
            <a:ext cx="1440000" cy="1440000"/>
          </a:xfrm>
          <a:prstGeom prst="rect">
            <a:avLst/>
          </a:prstGeom>
        </p:spPr>
      </p:pic>
      <p:pic>
        <p:nvPicPr>
          <p:cNvPr id="6" name="Рисунок 5" descr="хатка бобра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142984"/>
            <a:ext cx="1440000" cy="1440000"/>
          </a:xfrm>
          <a:prstGeom prst="rect">
            <a:avLst/>
          </a:prstGeom>
        </p:spPr>
      </p:pic>
      <p:pic>
        <p:nvPicPr>
          <p:cNvPr id="7" name="Рисунок 6" descr="кошка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142984"/>
            <a:ext cx="1440000" cy="1440000"/>
          </a:xfrm>
          <a:prstGeom prst="rect">
            <a:avLst/>
          </a:prstGeom>
        </p:spPr>
      </p:pic>
      <p:pic>
        <p:nvPicPr>
          <p:cNvPr id="8" name="Рисунок 7" descr="солнце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121442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259</TotalTime>
  <Words>77</Words>
  <Application>Microsoft Office PowerPoint</Application>
  <PresentationFormat>Экран (4:3)</PresentationFormat>
  <Paragraphs>21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Животные</vt:lpstr>
      <vt:lpstr>Презентация PowerPoint</vt:lpstr>
      <vt:lpstr>Кто что ест?</vt:lpstr>
      <vt:lpstr>Каким животным принадлежат  части тела?</vt:lpstr>
      <vt:lpstr>Чьи дома?</vt:lpstr>
      <vt:lpstr>Презентация PowerPoint</vt:lpstr>
      <vt:lpstr>Животные живые, потому что…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 Рихардовна Пахомова</cp:lastModifiedBy>
  <cp:revision>25</cp:revision>
  <dcterms:modified xsi:type="dcterms:W3CDTF">2016-03-30T12:17:18Z</dcterms:modified>
</cp:coreProperties>
</file>