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64" r:id="rId4"/>
    <p:sldId id="268" r:id="rId5"/>
    <p:sldId id="265" r:id="rId6"/>
    <p:sldId id="257" r:id="rId7"/>
    <p:sldId id="258" r:id="rId8"/>
    <p:sldId id="259" r:id="rId9"/>
    <p:sldId id="260" r:id="rId10"/>
    <p:sldId id="261" r:id="rId11"/>
    <p:sldId id="262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7952C-9C13-440F-9374-D5B4B4EBA603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B23A1-12F0-4241-87B4-AE32F12411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7952C-9C13-440F-9374-D5B4B4EBA603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B23A1-12F0-4241-87B4-AE32F124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7952C-9C13-440F-9374-D5B4B4EBA603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B23A1-12F0-4241-87B4-AE32F124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7952C-9C13-440F-9374-D5B4B4EBA603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B23A1-12F0-4241-87B4-AE32F124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7952C-9C13-440F-9374-D5B4B4EBA603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B23A1-12F0-4241-87B4-AE32F12411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7952C-9C13-440F-9374-D5B4B4EBA603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B23A1-12F0-4241-87B4-AE32F124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7952C-9C13-440F-9374-D5B4B4EBA603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B23A1-12F0-4241-87B4-AE32F124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7952C-9C13-440F-9374-D5B4B4EBA603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B23A1-12F0-4241-87B4-AE32F124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7952C-9C13-440F-9374-D5B4B4EBA603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B23A1-12F0-4241-87B4-AE32F12411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7952C-9C13-440F-9374-D5B4B4EBA603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B23A1-12F0-4241-87B4-AE32F124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7952C-9C13-440F-9374-D5B4B4EBA603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B23A1-12F0-4241-87B4-AE32F12411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727952C-9C13-440F-9374-D5B4B4EBA603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EFB23A1-12F0-4241-87B4-AE32F12411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20688"/>
            <a:ext cx="8172400" cy="3600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Презентация</a:t>
            </a:r>
            <a:br>
              <a:rPr lang="ru-RU" sz="3200" dirty="0" smtClean="0"/>
            </a:br>
            <a:r>
              <a:rPr lang="ru-RU" sz="3200" dirty="0" smtClean="0"/>
              <a:t> к уроку литературного чтения УМК ПНШ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mtClean="0"/>
              <a:t>Поход </a:t>
            </a:r>
            <a:r>
              <a:rPr lang="ru-RU" smtClean="0"/>
              <a:t>в«Музейный дом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err="1" smtClean="0"/>
              <a:t>Д.Арчимбольдо</a:t>
            </a:r>
            <a:r>
              <a:rPr lang="ru-RU" dirty="0" smtClean="0"/>
              <a:t> «Лето»,«Осень»</a:t>
            </a:r>
            <a:br>
              <a:rPr lang="ru-RU" dirty="0" smtClean="0"/>
            </a:br>
            <a:r>
              <a:rPr lang="ru-RU" dirty="0" err="1" smtClean="0"/>
              <a:t>Ю.Мориц</a:t>
            </a:r>
            <a:r>
              <a:rPr lang="ru-RU" dirty="0" smtClean="0"/>
              <a:t> «Букеты»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581128"/>
            <a:ext cx="4824536" cy="1368152"/>
          </a:xfrm>
        </p:spPr>
        <p:txBody>
          <a:bodyPr/>
          <a:lstStyle/>
          <a:p>
            <a:r>
              <a:rPr lang="ru-RU" dirty="0" smtClean="0"/>
              <a:t>МОУ СШ №2 п. Селижарово</a:t>
            </a:r>
          </a:p>
          <a:p>
            <a:r>
              <a:rPr lang="ru-RU" dirty="0" smtClean="0"/>
              <a:t>Учитель Барсукова Н.В.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548681"/>
            <a:ext cx="7128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Была у феи клумба волшебной красоты,</a:t>
            </a:r>
            <a:endParaRPr lang="ru-RU" sz="2400" dirty="0" smtClean="0"/>
          </a:p>
          <a:p>
            <a:r>
              <a:rPr lang="ru-RU" sz="2400" b="1" dirty="0"/>
              <a:t>У ней на этой клумбе росли одни коты,</a:t>
            </a:r>
            <a:endParaRPr lang="ru-RU" sz="2400" dirty="0"/>
          </a:p>
          <a:p>
            <a:r>
              <a:rPr lang="ru-RU" sz="2400" b="1" dirty="0"/>
              <a:t>Коты росли с усами, хвостами всех цветов,</a:t>
            </a:r>
            <a:endParaRPr lang="ru-RU" sz="2400" dirty="0"/>
          </a:p>
          <a:p>
            <a:r>
              <a:rPr lang="ru-RU" sz="2400" b="1" dirty="0"/>
              <a:t>Едва ли вы видали котов таких сортов,</a:t>
            </a:r>
            <a:endParaRPr lang="ru-RU" sz="2400" dirty="0"/>
          </a:p>
          <a:p>
            <a:r>
              <a:rPr lang="ru-RU" sz="2400" b="1" dirty="0"/>
              <a:t>Таких пушистых мяу, пушистеньких котов.</a:t>
            </a:r>
            <a:endParaRPr lang="ru-RU" sz="2400" dirty="0"/>
          </a:p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 smtClean="0"/>
          </a:p>
          <a:p>
            <a:r>
              <a:rPr lang="ru-RU" sz="2400" b="1" dirty="0" smtClean="0"/>
              <a:t>Котов таких букетик вам шляпку освежит,</a:t>
            </a:r>
            <a:endParaRPr lang="ru-RU" sz="2400" dirty="0" smtClean="0"/>
          </a:p>
          <a:p>
            <a:r>
              <a:rPr lang="ru-RU" sz="2400" b="1" dirty="0" smtClean="0"/>
              <a:t>ОН именно на шляпке особенно визжит,</a:t>
            </a:r>
            <a:endParaRPr lang="ru-RU" sz="2400" dirty="0" smtClean="0"/>
          </a:p>
          <a:p>
            <a:r>
              <a:rPr lang="ru-RU" sz="2400" b="1" dirty="0" smtClean="0"/>
              <a:t>Таких котов на сцену бросай большой букет,</a:t>
            </a:r>
            <a:endParaRPr lang="ru-RU" sz="2400" dirty="0" smtClean="0"/>
          </a:p>
          <a:p>
            <a:r>
              <a:rPr lang="ru-RU" sz="2400" b="1" dirty="0" smtClean="0"/>
              <a:t>Обрадуешь артиста и зрителям привет!</a:t>
            </a:r>
            <a:endParaRPr lang="ru-RU" sz="2400" dirty="0" smtClean="0"/>
          </a:p>
          <a:p>
            <a:r>
              <a:rPr lang="ru-RU" sz="2400" b="1" dirty="0" smtClean="0"/>
              <a:t>Всегда котов букетик украсит ваш портрет.</a:t>
            </a:r>
            <a:endParaRPr lang="ru-RU" sz="2400" dirty="0" smtClean="0"/>
          </a:p>
          <a:p>
            <a:r>
              <a:rPr lang="ru-RU" sz="2400" b="1" dirty="0" smtClean="0"/>
              <a:t> </a:t>
            </a:r>
            <a:endParaRPr lang="ru-RU" sz="2400" dirty="0" smtClean="0"/>
          </a:p>
          <a:p>
            <a:r>
              <a:rPr lang="ru-RU" sz="2400" b="1" dirty="0" smtClean="0"/>
              <a:t>Юнна </a:t>
            </a:r>
            <a:r>
              <a:rPr lang="ru-RU" sz="2400" b="1" dirty="0" err="1" smtClean="0"/>
              <a:t>Мориц</a:t>
            </a:r>
            <a:endParaRPr lang="ru-RU" sz="2400" dirty="0" smtClean="0"/>
          </a:p>
          <a:p>
            <a:r>
              <a:rPr lang="ru-RU" sz="2400" b="1" dirty="0" smtClean="0"/>
              <a:t>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&amp;Kcy;&amp;acy;&amp;rcy;&amp;tcy;&amp;icy;&amp;ncy;&amp;kcy;&amp;acy; 90 &amp;icy;&amp;zcy; 29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692696"/>
            <a:ext cx="6840760" cy="5392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1475656" y="983094"/>
            <a:ext cx="766834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исую ло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 под 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кой - кого с б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льшим хв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дит он в ло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 ловит ры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 вижу я улы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ку,-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аверное, портрет хв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узнала неспроста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онечно, это хвост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к-та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(Ю.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Мориц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1187624" y="641012"/>
            <a:ext cx="741682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Вывод: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Понимать, что красота это то, что вокруг, необходимо научиться ее обнаруживать.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1259632" y="2420889"/>
            <a:ext cx="705678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Какой сегодня чудесный день! Завтра будет еще лучше! Как хорошо, что мы живем на земле! Мир так чудесен!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Зорко одно лишь сердце. Глазами главного не увидишь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2291621" y="315323"/>
            <a:ext cx="664797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Много прочитаешь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Любую книжку ты читаешь и все в уме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видя каждую картинку, домысливаешь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Кода читаешь про слона,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 в … летаешь.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Плывешь по ледяным морям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…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читаешь.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летаешь в облаках,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Напустив на птичек страх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мечтаешь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целый мир,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мир 	чудесный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прекрасный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Себе ты открываешь!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1835696" y="652050"/>
            <a:ext cx="730830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/>
              <a:t>Если видишь, что с картины </a:t>
            </a:r>
          </a:p>
          <a:p>
            <a:r>
              <a:rPr lang="ru-RU" sz="2400" dirty="0"/>
              <a:t>Смотрит кто-нибудь на нас:</a:t>
            </a:r>
          </a:p>
          <a:p>
            <a:r>
              <a:rPr lang="ru-RU" sz="2400" dirty="0"/>
              <a:t>Или принц в плаще старинном</a:t>
            </a:r>
          </a:p>
          <a:p>
            <a:r>
              <a:rPr lang="ru-RU" sz="2400" dirty="0"/>
              <a:t>Или в робе верхолаз,</a:t>
            </a:r>
          </a:p>
          <a:p>
            <a:r>
              <a:rPr lang="ru-RU" sz="2400" dirty="0"/>
              <a:t>Летчик или балерина,</a:t>
            </a:r>
          </a:p>
          <a:p>
            <a:r>
              <a:rPr lang="ru-RU" sz="2400" dirty="0"/>
              <a:t>Или Колька твой сосед, -</a:t>
            </a:r>
          </a:p>
          <a:p>
            <a:r>
              <a:rPr lang="ru-RU" sz="2400" dirty="0"/>
              <a:t>Обязательно картина </a:t>
            </a:r>
          </a:p>
          <a:p>
            <a:r>
              <a:rPr lang="ru-RU" sz="2400" dirty="0"/>
              <a:t>Называется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779912" y="3284984"/>
            <a:ext cx="1373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портрет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84168" y="4293096"/>
            <a:ext cx="15463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А. </a:t>
            </a:r>
            <a:r>
              <a:rPr lang="ru-RU" sz="2400" dirty="0" smtClean="0"/>
              <a:t>Кушнер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pre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32656"/>
            <a:ext cx="3402181" cy="5047746"/>
          </a:xfrm>
          <a:prstGeom prst="rect">
            <a:avLst/>
          </a:prstGeom>
          <a:noFill/>
        </p:spPr>
      </p:pic>
      <p:pic>
        <p:nvPicPr>
          <p:cNvPr id="3" name="Picture 2" descr="&amp;Acy;&amp;rcy;&amp;chcy;&amp;icy;&amp;mcy;&amp;bcy;&amp;ocy;&amp;lcy;&amp;softcy;&amp;dcy;&amp;ocy; &amp;Dcy;&amp;zhcy;&amp;ucy;&amp;zcy;&amp;iecy;&amp;pcy;&amp;pcy;&amp;iecy;, &amp;Lcy;&amp;iecy;&amp;tcy;&amp;o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32656"/>
            <a:ext cx="3673282" cy="504056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59632" y="5949280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Джузеппе      </a:t>
            </a:r>
            <a:r>
              <a:rPr lang="ru-RU" sz="2400" b="1" dirty="0" err="1" smtClean="0"/>
              <a:t>Арчимбольдо</a:t>
            </a:r>
            <a:r>
              <a:rPr lang="ru-RU" sz="2400" b="1" dirty="0" smtClean="0"/>
              <a:t>      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5445224"/>
            <a:ext cx="1233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«Лето»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8104" y="5445224"/>
            <a:ext cx="1346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</a:rPr>
              <a:t>«Осень»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1547664" y="628547"/>
            <a:ext cx="759633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видишь на картине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Чашку кофе на столе,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морс в большом графине,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розу в хрустале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бронзовую вазу,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грушу, или торт,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Или все предметы сразу,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812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Знай, что это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04573" y="3244334"/>
            <a:ext cx="1719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натюрморт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4941168"/>
            <a:ext cx="15463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А. Кушнер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Kcy;&amp;acy;&amp;rcy;&amp;tcy;&amp;icy;&amp;ncy;&amp;kcy;&amp;acy; 162 &amp;icy;&amp;zcy; 155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2656"/>
            <a:ext cx="6309318" cy="6309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&amp;Kcy;&amp;acy;&amp;rcy;&amp;tcy;&amp;icy;&amp;ncy;&amp;kcy;&amp;acy; 11 &amp;icy;&amp;zcy; 15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4868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&amp;Kcy;&amp;acy;&amp;rcy;&amp;tcy;&amp;icy;&amp;ncy;&amp;kcy;&amp;acy; 12 &amp;icy;&amp;zcy; 15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908720"/>
            <a:ext cx="6768075" cy="5076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&amp;Kcy;&amp;acy;&amp;rcy;&amp;tcy;&amp;icy;&amp;ncy;&amp;kcy;&amp;acy; 23 &amp;icy;&amp;zcy; 15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4979" y="548680"/>
            <a:ext cx="7200800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</TotalTime>
  <Words>250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   Презентация  к уроку литературного чтения УМК ПНШ  Поход в«Музейный дом» Д.Арчимбольдо «Лето»,«Осень» Ю.Мориц «Букеты»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</cp:revision>
  <dcterms:created xsi:type="dcterms:W3CDTF">2016-02-28T18:24:42Z</dcterms:created>
  <dcterms:modified xsi:type="dcterms:W3CDTF">2016-03-28T19:12:49Z</dcterms:modified>
</cp:coreProperties>
</file>