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3" r:id="rId18"/>
    <p:sldId id="274" r:id="rId19"/>
    <p:sldId id="275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7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4web.ru/ehkologija/nacionalnye-parki-mira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komanda-k.ru/%D0%BE%D1%82%D1%87%D0%B5%D1%82-%D0%BE-%D0%BF%D0%BE%D1%85%D0%BE%D0%B4%D0%B5/%D0%B7%D0%B0%D0%BF%D0%B0%D0%B4%D0%BD%D1%8B%D0%B9-%D1%81%D0%B0%D1%8F%D0%B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os-holidays.ru/park-losinyj-ostrov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707903"/>
            <a:ext cx="9144000" cy="612068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Национальные заповедники и парки России!!!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412776"/>
            <a:ext cx="6588224" cy="54452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Выполнил ученик </a:t>
            </a:r>
            <a:r>
              <a:rPr lang="ru-RU" sz="4000" i="1" u="sng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-Б класса</a:t>
            </a:r>
          </a:p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МОУ ,,Школа-гимназия№6,,</a:t>
            </a:r>
          </a:p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Города Джанкоя</a:t>
            </a:r>
          </a:p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Расторгуев Владислав</a:t>
            </a:r>
            <a:endParaRPr lang="en-US" sz="4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4000" b="1" i="1" dirty="0" err="1" smtClean="0">
                <a:solidFill>
                  <a:schemeClr val="accent3">
                    <a:lumMod val="75000"/>
                  </a:schemeClr>
                </a:solidFill>
              </a:rPr>
              <a:t>Шилков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 Юлиан </a:t>
            </a:r>
            <a:endParaRPr lang="en-US" sz="4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Учитель </a:t>
            </a:r>
            <a:r>
              <a:rPr lang="ru-RU" sz="4000" b="1" i="1" dirty="0" err="1" smtClean="0">
                <a:solidFill>
                  <a:schemeClr val="accent3">
                    <a:lumMod val="75000"/>
                  </a:schemeClr>
                </a:solidFill>
              </a:rPr>
              <a:t>Будз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 Светлана Петровна</a:t>
            </a:r>
            <a:endParaRPr lang="en-US" sz="4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60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 descr="http://ppt4web.ru/images/8/293/218/img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155215" y="260649"/>
            <a:ext cx="96306" cy="7200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ЛО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3985"/>
            <a:ext cx="9396536" cy="684401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ПЯТНИСТЫЙ ОЛ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696"/>
            <a:ext cx="9144000" cy="684325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ГОРНОСТ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93"/>
            <a:ext cx="9159436" cy="685480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ЫХУХ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РЫЖАЯ ВЕЧЕР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843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ЧЁРНЫЙ АИ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КОБ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-tub-ap-ru.yandex.net/pic/0501567e8317310e9deb9f668f5aa07c/shkolazhizni.ru/img/content/i66/66961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архангельский заповедник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6280"/>
          </a:xfrm>
        </p:spPr>
        <p:txBody>
          <a:bodyPr>
            <a:noAutofit/>
          </a:bodyPr>
          <a:lstStyle/>
          <a:p>
            <a:pPr lvl="2"/>
            <a:r>
              <a:rPr lang="ru-RU" sz="2000" b="1" i="1" dirty="0" smtClean="0">
                <a:solidFill>
                  <a:srgbClr val="FFFF00"/>
                </a:solidFill>
              </a:rPr>
              <a:t>Архангельской области, расположен на правом берегу реки Пинега. Заповедник основан в 1974 году, его площадь 41244 га, 37,1 тысяч га занимают леса, 2600 га - болота. На территории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Пинежского</a:t>
            </a:r>
            <a:r>
              <a:rPr lang="ru-RU" sz="2000" b="1" i="1" dirty="0" smtClean="0">
                <a:solidFill>
                  <a:srgbClr val="FFFF00"/>
                </a:solidFill>
              </a:rPr>
              <a:t> заповедника различают три вида рельефа: плоскую заболоченную равнину, возвышенное холмистое плато и, уникальную карстовую равнину, где открыто 53 пещеры. Здесь находятся 83 карстовых озера. По заповедной территории протекает быстрая и порожистая река Сотка, на карстовом участке ее долина представляет собой узкое скалистое ущелье с отвесными берегами высотой 30-80 м. Климат заповедника умеренно континентальный. Лето относительно короткое, нежаркое; зима продолжительная, холодная. Среднегодовая температура -0,2 °С, средняя температура июля 15,5 °С (максимальная 31,8 °С), средняя температура января .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1-tub-ru.yandex.net/i?id=3c67cf2f70118cea30bd85c4080f09ad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парк </a:t>
            </a:r>
            <a:r>
              <a:rPr lang="ru-RU" dirty="0" err="1" smtClean="0">
                <a:solidFill>
                  <a:srgbClr val="FFFF00"/>
                </a:solidFill>
              </a:rPr>
              <a:t>Ергаки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6237"/>
            <a:ext cx="8686800" cy="45262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Парк </a:t>
            </a:r>
            <a:r>
              <a:rPr lang="ru-RU" dirty="0" err="1" smtClean="0"/>
              <a:t>Ергаки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Территория природного парка «</a:t>
            </a:r>
            <a:r>
              <a:rPr lang="ru-RU" dirty="0" err="1" smtClean="0">
                <a:solidFill>
                  <a:srgbClr val="00B050"/>
                </a:solidFill>
              </a:rPr>
              <a:t>Ергаки</a:t>
            </a:r>
            <a:r>
              <a:rPr lang="ru-RU" dirty="0" smtClean="0">
                <a:solidFill>
                  <a:srgbClr val="00B050"/>
                </a:solidFill>
              </a:rPr>
              <a:t>» - традиционно сложившийся туристический центр юга края и наиболее посещаемая </a:t>
            </a:r>
            <a:r>
              <a:rPr lang="ru-RU" b="1" dirty="0" smtClean="0">
                <a:solidFill>
                  <a:srgbClr val="00B050"/>
                </a:solidFill>
                <a:hlinkClick r:id="rId2"/>
              </a:rPr>
              <a:t>часть Западного </a:t>
            </a:r>
            <a:r>
              <a:rPr lang="ru-RU" b="1" dirty="0" err="1" smtClean="0">
                <a:solidFill>
                  <a:srgbClr val="00B050"/>
                </a:solidFill>
                <a:hlinkClick r:id="rId2"/>
              </a:rPr>
              <a:t>Саяна</a:t>
            </a:r>
            <a:r>
              <a:rPr lang="ru-RU" dirty="0" smtClean="0">
                <a:solidFill>
                  <a:srgbClr val="00B050"/>
                </a:solidFill>
              </a:rPr>
              <a:t>. Самые высокие пики природного парка - пик </a:t>
            </a:r>
            <a:r>
              <a:rPr lang="ru-RU" dirty="0" err="1" smtClean="0">
                <a:solidFill>
                  <a:srgbClr val="00B050"/>
                </a:solidFill>
              </a:rPr>
              <a:t>Араданский</a:t>
            </a:r>
            <a:r>
              <a:rPr lang="ru-RU" dirty="0" smtClean="0">
                <a:solidFill>
                  <a:srgbClr val="00B050"/>
                </a:solidFill>
              </a:rPr>
              <a:t> (2466 м) и пик Звездный (2265 м). Место паломничества всех творческих людей и ценителей прекрасного - перевал Художников. Отсюда открывается широкая панорама центральной части горного массива </a:t>
            </a:r>
            <a:r>
              <a:rPr lang="ru-RU" dirty="0" err="1" smtClean="0">
                <a:solidFill>
                  <a:srgbClr val="00B050"/>
                </a:solidFill>
              </a:rPr>
              <a:t>Ергаки</a:t>
            </a:r>
            <a:r>
              <a:rPr lang="ru-RU" dirty="0" smtClean="0">
                <a:solidFill>
                  <a:srgbClr val="00B050"/>
                </a:solidFill>
              </a:rPr>
              <a:t>, долина реки Левый </a:t>
            </a:r>
            <a:r>
              <a:rPr lang="ru-RU" dirty="0" err="1" smtClean="0">
                <a:solidFill>
                  <a:srgbClr val="00B050"/>
                </a:solidFill>
              </a:rPr>
              <a:t>Тайгиш</a:t>
            </a:r>
            <a:r>
              <a:rPr lang="ru-RU" dirty="0" smtClean="0">
                <a:solidFill>
                  <a:srgbClr val="00B050"/>
                </a:solidFill>
              </a:rPr>
              <a:t>. Как на ладони, видны пики Птица, Звездный, Зуб Дракона, Конус, Зеркальный. В центре, далеко внизу, хорошо видны два острых пика, так называемые Братья или Парабола. У их подножия расположены два красивейших озера - Озеро Горных Духов и Озеро Художников.  Природный парк «</a:t>
            </a:r>
            <a:r>
              <a:rPr lang="ru-RU" dirty="0" err="1" smtClean="0">
                <a:solidFill>
                  <a:srgbClr val="00B050"/>
                </a:solidFill>
              </a:rPr>
              <a:t>Ергаки</a:t>
            </a:r>
            <a:r>
              <a:rPr lang="ru-RU" dirty="0" smtClean="0">
                <a:solidFill>
                  <a:srgbClr val="00B050"/>
                </a:solidFill>
              </a:rPr>
              <a:t>», безусловно, является жемчужиной Сибири. Истинные ценители неповторимых по красоте уголков природы должны своими глазами увидеть этот удивительный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92D050"/>
                </a:solidFill>
                <a:effectLst/>
              </a:rPr>
              <a:t>Забайкальский национальный парк</a:t>
            </a:r>
            <a:endParaRPr lang="ru-RU" b="1" i="1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территории парка в направлении с северо-востока на юго-запад простираются два горных хребта: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Баргузинский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хребет — постепенно понижающийся от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Баргузинского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заповедника к оз.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Бармашовое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(наивысшая отметка хребта в границах парка — 2376 м над уровнем моря) и Срединный хребет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полуостров,</a:t>
            </a: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Святой Нос с восточным берегом Байкала. </a:t>
            </a:r>
            <a:r>
              <a:rPr lang="ru-RU" sz="2400" dirty="0" err="1" smtClean="0">
                <a:solidFill>
                  <a:srgbClr val="FFFF00"/>
                </a:solidFill>
              </a:rPr>
              <a:t>Ушканьи</a:t>
            </a:r>
            <a:r>
              <a:rPr lang="ru-RU" sz="2400" dirty="0" smtClean="0">
                <a:solidFill>
                  <a:srgbClr val="FFFF00"/>
                </a:solidFill>
              </a:rPr>
              <a:t> острова (о. Большой </a:t>
            </a:r>
            <a:r>
              <a:rPr lang="ru-RU" sz="2400" dirty="0" err="1" smtClean="0">
                <a:solidFill>
                  <a:srgbClr val="FFFF00"/>
                </a:solidFill>
              </a:rPr>
              <a:t>Ушканий</a:t>
            </a:r>
            <a:r>
              <a:rPr lang="ru-RU" sz="2400" dirty="0" smtClean="0">
                <a:solidFill>
                  <a:srgbClr val="FFFF00"/>
                </a:solidFill>
              </a:rPr>
              <a:t> и Малые </a:t>
            </a:r>
            <a:r>
              <a:rPr lang="ru-RU" sz="2400" dirty="0" err="1" smtClean="0">
                <a:solidFill>
                  <a:srgbClr val="FFFF00"/>
                </a:solidFill>
              </a:rPr>
              <a:t>Ушканьи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2167м острова</a:t>
            </a:r>
            <a:r>
              <a:rPr lang="ru-RU" sz="2400" dirty="0" smtClean="0">
                <a:solidFill>
                  <a:srgbClr val="FFFF00"/>
                </a:solidFill>
              </a:rPr>
              <a:t>) являются вершинами Академического хребта, который разделяет Байкальскую впадину на две котловины - северную и южную.</a:t>
            </a: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Литература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  <a:hlinkClick r:id="rId3"/>
              </a:rPr>
              <a:t>http://mos-holidays.ru/park-losinyj-o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C00000"/>
                </a:solidFill>
                <a:hlinkClick r:id="rId3"/>
              </a:rPr>
              <a:t>strov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92D050"/>
                </a:solidFill>
              </a:rPr>
              <a:t>Национальные парки </a:t>
            </a:r>
          </a:p>
          <a:p>
            <a:r>
              <a:rPr lang="en-US" b="1" i="1" u="sng" dirty="0" smtClean="0">
                <a:solidFill>
                  <a:srgbClr val="92D050"/>
                </a:solidFill>
              </a:rPr>
              <a:t>PPt4WEB.ru</a:t>
            </a:r>
          </a:p>
          <a:p>
            <a:r>
              <a:rPr lang="ru-RU" dirty="0" smtClean="0"/>
              <a:t>Подробнее на сайте: http://mos-holidays.ru/park-losinyj-ostrov</a:t>
            </a:r>
            <a:endParaRPr lang="ru-RU" b="1" i="1" u="sng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20688"/>
            <a:ext cx="504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/</a:t>
            </a: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56993"/>
            <a:ext cx="5508104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наивысшая отметка хребта в границах парка — 2376 м над уровнем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уровнем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</a:t>
            </a:r>
            <a:endParaRPr lang="ru-RU" sz="2000" dirty="0"/>
          </a:p>
        </p:txBody>
      </p:sp>
      <p:pic>
        <p:nvPicPr>
          <p:cNvPr id="1026" name="Picture 2" descr="10 национальных парков и заповедников России, которые нужно посетить Национальные парки, заповедники, отдых, природа, россия, тури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504612" cy="309634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1028" name="Picture 4" descr="10 национальных парков и заповедников России, которые нужно посетить Национальные парки, заповедники, отдых, природа, россия, туриз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-315416"/>
            <a:ext cx="4644008" cy="3645024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179512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Святой Нос с восточным берегом Байкала. </a:t>
            </a:r>
            <a:r>
              <a:rPr lang="ru-RU" dirty="0" err="1" smtClean="0">
                <a:solidFill>
                  <a:srgbClr val="FFFF00"/>
                </a:solidFill>
              </a:rPr>
              <a:t>Ушканьи</a:t>
            </a:r>
            <a:r>
              <a:rPr lang="ru-RU" dirty="0" smtClean="0">
                <a:solidFill>
                  <a:srgbClr val="FFFF00"/>
                </a:solidFill>
              </a:rPr>
              <a:t> острова (о. Большой </a:t>
            </a:r>
            <a:r>
              <a:rPr lang="ru-RU" dirty="0" err="1" smtClean="0">
                <a:solidFill>
                  <a:srgbClr val="FFFF00"/>
                </a:solidFill>
              </a:rPr>
              <a:t>Ушканий</a:t>
            </a:r>
            <a:r>
              <a:rPr lang="ru-RU" dirty="0" smtClean="0">
                <a:solidFill>
                  <a:srgbClr val="FFFF00"/>
                </a:solidFill>
              </a:rPr>
              <a:t> и Малые </a:t>
            </a:r>
            <a:r>
              <a:rPr lang="ru-RU" dirty="0" err="1" smtClean="0">
                <a:solidFill>
                  <a:srgbClr val="FFFF00"/>
                </a:solidFill>
              </a:rPr>
              <a:t>Ушканьи</a:t>
            </a:r>
            <a:r>
              <a:rPr lang="ru-RU" dirty="0" smtClean="0">
                <a:solidFill>
                  <a:srgbClr val="FFFF00"/>
                </a:solidFill>
              </a:rPr>
              <a:t> 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 национальных парков и заповедников России, которые нужно посет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Алтайский заповедник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Занимаемая Алтайским заповедником территория включает в себя пять физико-географических районов трёх природных провинций. В спектре высотной поясности выделяются практически все природные пояса Горного Алтая: таёжные низкогорья и среднегорья, субальпийские и альпийские луговые среднегорья и высокогорья, тундрово-степные высокогорья, тундровые среднегорья и высокогорья, гляциально-нивальные высокогорья. Леса занимают 34% от общей площади основной зоны. Располагаются они в нижних и средних частях гор, на крутых склонах долин, а также на пониженных частях отлогих грив. Нижняя граница леса начинается на уровне 436 метров (уровень Телецкого озера), а верхняя различна в разных частях. Так, если на юго-востоке она находится на высоте 2000–2200 м над </a:t>
            </a:r>
            <a:r>
              <a:rPr lang="ru-RU" dirty="0" err="1" smtClean="0"/>
              <a:t>ур.м</a:t>
            </a:r>
            <a:r>
              <a:rPr lang="ru-RU" dirty="0" smtClean="0"/>
              <a:t>., то на северо-западе опускается до уровня 1800–2000 м.</a:t>
            </a:r>
            <a:endParaRPr lang="ru-RU" dirty="0"/>
          </a:p>
        </p:txBody>
      </p:sp>
    </p:spTree>
  </p:cSld>
  <p:clrMapOvr>
    <a:masterClrMapping/>
  </p:clrMapOvr>
  <p:transition>
    <p:wheel spokes="2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Лазовский</a:t>
            </a:r>
            <a:r>
              <a:rPr lang="ru-RU" b="1" dirty="0" smtClean="0">
                <a:solidFill>
                  <a:srgbClr val="FFFF00"/>
                </a:solidFill>
              </a:rPr>
              <a:t> заповедник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Особую ценность заповедной территории представляют уникальная роща а остроконечного на о. Петрова, заросли </a:t>
            </a:r>
            <a:r>
              <a:rPr lang="ru-RU" sz="2400" dirty="0" err="1" smtClean="0"/>
              <a:t>эндемичной</a:t>
            </a:r>
            <a:r>
              <a:rPr lang="ru-RU" sz="2400" dirty="0" smtClean="0"/>
              <a:t> </a:t>
            </a:r>
            <a:r>
              <a:rPr lang="ru-RU" sz="2400" dirty="0" err="1" smtClean="0"/>
              <a:t>микробиоты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перекрестнопарной</a:t>
            </a:r>
            <a:r>
              <a:rPr lang="ru-RU" sz="2400" dirty="0" smtClean="0"/>
              <a:t>, популяции таких редких </a:t>
            </a:r>
            <a:r>
              <a:rPr lang="ru-RU" sz="2400" dirty="0" err="1" smtClean="0"/>
              <a:t>живореликтового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тистных</a:t>
            </a:r>
            <a:r>
              <a:rPr lang="ru-RU" sz="2400" dirty="0" smtClean="0"/>
              <a:t>, как амурского горала, амурского тигра, уссурийского пятнистого оленя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4" name="Picture 4" descr="10 национальных парков и заповедников России, которые нужно посет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2195736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Национальный паркЛОСИНЫЙ ОСТ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Лосиный остров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Образован в 1983 г. на территории Москвы и Московской области с целью сохранения природных комплексов, а также оптимизации природопользования, развития национальной культуры и создания условий для организованного отдыха.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8" name="Picture 4" descr="ЛЯГУШКА ПРУДО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45024"/>
            <a:ext cx="2952750" cy="2209801"/>
          </a:xfrm>
          <a:prstGeom prst="rect">
            <a:avLst/>
          </a:prstGeom>
          <a:noFill/>
        </p:spPr>
      </p:pic>
      <p:pic>
        <p:nvPicPr>
          <p:cNvPr id="1030" name="Picture 6" descr="СЕРАЯ ЖА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295275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Лосиный остров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Национальный парк «Лосиный остров», расположенный на северо-востоке Москвы и Подмосковья - это идеальное место для тех любителей леса и свежего воздуха, кто не хочет уезжать из города. Здесь есть уникальная возможность оказаться один на один с природой, не покидая мегаполиса. Но приготовить шашлык или запечь картошку на костре здесь не получится, территория парка строго охраняется. Лосиный остров – это рай для семей с детьми, для спортсменов и любителей истории. Также здесь будет хорошо тем, кто хочет просто отдохнуть, побродить по лесным тропам и побыть наедине с собой.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Подробнее на сайте: http://mos-holidays.ru/park-losinyj-ostrov/</a:t>
            </a:r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B050"/>
                </a:solidFill>
              </a:rPr>
              <a:t>Обитатели </a:t>
            </a:r>
          </a:p>
          <a:p>
            <a:r>
              <a:rPr lang="ru-RU" sz="8000" dirty="0" smtClean="0">
                <a:solidFill>
                  <a:srgbClr val="FF0000"/>
                </a:solidFill>
              </a:rPr>
              <a:t>Животные и </a:t>
            </a:r>
          </a:p>
          <a:p>
            <a:r>
              <a:rPr lang="ru-RU" sz="8000" dirty="0" smtClean="0">
                <a:solidFill>
                  <a:srgbClr val="00B0F0"/>
                </a:solidFill>
              </a:rPr>
              <a:t>птицы</a:t>
            </a:r>
            <a:endParaRPr lang="ru-RU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614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Национальные заповедники и парки России!!!</vt:lpstr>
      <vt:lpstr>  Забайкальский национальный парк</vt:lpstr>
      <vt:lpstr>Слайд 3</vt:lpstr>
      <vt:lpstr>Алтайский заповедник </vt:lpstr>
      <vt:lpstr>Лазовский заповедник </vt:lpstr>
      <vt:lpstr>Слайд 6</vt:lpstr>
      <vt:lpstr>Лосиный остров</vt:lpstr>
      <vt:lpstr>Лосиный остров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архангельский заповедник</vt:lpstr>
      <vt:lpstr>парк Ергаки</vt:lpstr>
      <vt:lpstr>Парк Ергаки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заповедники и парки России!!!</dc:title>
  <cp:lastModifiedBy>Admin</cp:lastModifiedBy>
  <cp:revision>51</cp:revision>
  <dcterms:modified xsi:type="dcterms:W3CDTF">2015-11-23T05:43:56Z</dcterms:modified>
</cp:coreProperties>
</file>