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06" autoAdjust="0"/>
  </p:normalViewPr>
  <p:slideViewPr>
    <p:cSldViewPr>
      <p:cViewPr varScale="1">
        <p:scale>
          <a:sx n="55" d="100"/>
          <a:sy n="55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69A-F567-424F-A907-D6E4B21F38A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A02F-D314-476A-AF6F-420B49BE5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69A-F567-424F-A907-D6E4B21F38A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A02F-D314-476A-AF6F-420B49BE5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69A-F567-424F-A907-D6E4B21F38A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A02F-D314-476A-AF6F-420B49BE5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69A-F567-424F-A907-D6E4B21F38A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A02F-D314-476A-AF6F-420B49BE5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69A-F567-424F-A907-D6E4B21F38A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A02F-D314-476A-AF6F-420B49BE5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69A-F567-424F-A907-D6E4B21F38A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A02F-D314-476A-AF6F-420B49BE5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69A-F567-424F-A907-D6E4B21F38A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A02F-D314-476A-AF6F-420B49BE5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69A-F567-424F-A907-D6E4B21F38A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A02F-D314-476A-AF6F-420B49BE5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69A-F567-424F-A907-D6E4B21F38A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A02F-D314-476A-AF6F-420B49BE5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69A-F567-424F-A907-D6E4B21F38A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A02F-D314-476A-AF6F-420B49BE5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269A-F567-424F-A907-D6E4B21F38A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84A02F-D314-476A-AF6F-420B49BE5C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A1269A-F567-424F-A907-D6E4B21F38A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84A02F-D314-476A-AF6F-420B49BE5C8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Заповедники и национальные парки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Выполнил</a:t>
            </a:r>
            <a:r>
              <a:rPr lang="ru-RU" dirty="0" smtClean="0"/>
              <a:t>: Куликов Тимур </a:t>
            </a:r>
          </a:p>
          <a:p>
            <a:r>
              <a:rPr lang="ru-RU" dirty="0" smtClean="0"/>
              <a:t>Учительница: </a:t>
            </a:r>
            <a:r>
              <a:rPr lang="ru-RU" dirty="0" err="1" smtClean="0"/>
              <a:t>Будз</a:t>
            </a:r>
            <a:r>
              <a:rPr lang="ru-RU" dirty="0" smtClean="0"/>
              <a:t> Светлана Петровна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Алтайский заповедник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Алтайский заповедник</a:t>
            </a:r>
            <a:r>
              <a:rPr lang="ru-RU" dirty="0" smtClean="0"/>
              <a:t> расположен в горах Южной Сибири. Это край гор и стремительных горных рек, царство деревьев-исполинов и страна древних диких животных. Прогулка по горно-таежным ландшафтам заповедника завораживает своей непредсказуемостью. Вертикальные пояса, степной, лесной, субальпийский и альпийский, сменяющие друг друга при подъеме в горы, скрывают свои тайны. Даже леса на территории заповедника разные. На севере растут практически одни пихты, южнее — кедры, на юге — лиственные породы.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</a:t>
            </a:r>
            <a:endParaRPr lang="ru-RU" dirty="0"/>
          </a:p>
        </p:txBody>
      </p:sp>
      <p:pic>
        <p:nvPicPr>
          <p:cNvPr id="1026" name="Picture 2" descr="http://i.artfile.ru/1920x1440_361797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424" y="1889448"/>
            <a:ext cx="5184576" cy="4968552"/>
          </a:xfrm>
          <a:prstGeom prst="rect">
            <a:avLst/>
          </a:prstGeom>
          <a:noFill/>
        </p:spPr>
      </p:pic>
      <p:pic>
        <p:nvPicPr>
          <p:cNvPr id="1028" name="Picture 4" descr="http://player.myshared.ru/289183/data/images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20888"/>
            <a:ext cx="3744416" cy="4437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Балтийский заповедник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Но, как это не парадоксально, мало кто знает даже из самих жителей области, что у нас в области две косы и уж тем более бывал на обоих. Но как правило особый интерес вызывает скорее заповедник "Куршская коса", о котором знает и в котором побывал практически каждый турист нашего края. Почему? Об этом Вы сможете узнать , если дочитаете статью до конца.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</a:t>
            </a:r>
            <a:endParaRPr lang="ru-RU" dirty="0"/>
          </a:p>
        </p:txBody>
      </p:sp>
      <p:pic>
        <p:nvPicPr>
          <p:cNvPr id="28674" name="Picture 2" descr="http://rulandinfo.ru/upload/resize_cache/iblock/3ba/250_400_1/kandalakshskiy-zapovednik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342" y="3764681"/>
            <a:ext cx="6053658" cy="3093319"/>
          </a:xfrm>
          <a:prstGeom prst="rect">
            <a:avLst/>
          </a:prstGeom>
          <a:noFill/>
        </p:spPr>
      </p:pic>
      <p:pic>
        <p:nvPicPr>
          <p:cNvPr id="28676" name="Picture 4" descr="http://oopt.info/data/images/kandal/Harp%20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836712"/>
            <a:ext cx="5220072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Кузнецкий </a:t>
            </a:r>
            <a:r>
              <a:rPr lang="ru-RU" dirty="0" err="1" smtClean="0"/>
              <a:t>алатау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Создание и устройство заповедника «</a:t>
            </a:r>
            <a:r>
              <a:rPr lang="ru-RU" b="1" dirty="0" smtClean="0"/>
              <a:t>Кузнецкий Алатау</a:t>
            </a:r>
            <a:r>
              <a:rPr lang="ru-RU" dirty="0" smtClean="0"/>
              <a:t>» длилось чуть более десяти лет. Данный заповедник был создан с целью сохранения биологического разнообразия и водных артерий Кемеровской области. 27 декабря 1989 года Правительство РСФСР постановило (постановление №385) о необходимости создания «Кузнецкого Алатау». Спустя четыре года, 28 сентября 1993 г., глава Кемеровской области вынес решение об обозначении границ данного заповедника. В 1995 году была установлена площадь охранной территории - 8000 гектар. 4 октября 1996 года был назначен директор «Кузнецкого Алатау» - Васильченко Алексей Андреевич. - 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</a:t>
            </a:r>
            <a:endParaRPr lang="ru-RU" dirty="0"/>
          </a:p>
        </p:txBody>
      </p:sp>
      <p:pic>
        <p:nvPicPr>
          <p:cNvPr id="30722" name="Picture 2" descr="http://altai-sayan.ru/upload/iblock/6d9/._yzdb_f.qvpwpua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9463"/>
            <a:ext cx="5040560" cy="4208537"/>
          </a:xfrm>
          <a:prstGeom prst="rect">
            <a:avLst/>
          </a:prstGeom>
          <a:noFill/>
        </p:spPr>
      </p:pic>
      <p:pic>
        <p:nvPicPr>
          <p:cNvPr id="30724" name="Picture 4" descr="http://user.vse42.ru/files/P_S1280x1007q80/Wnone/ui-53c77bbae48392.9582822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64904"/>
            <a:ext cx="3888432" cy="41318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Всем пока!!!</a:t>
            </a:r>
            <a:endParaRPr lang="ru-RU" dirty="0"/>
          </a:p>
        </p:txBody>
      </p:sp>
      <p:pic>
        <p:nvPicPr>
          <p:cNvPr id="32770" name="Picture 2" descr="http://user.vse42.ru/files/P_S1280x960q80/Wnone/ui-53da20e5a9dc93.535982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4608512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195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Заповедники и национальные парки России</vt:lpstr>
      <vt:lpstr>Алтайский заповедник</vt:lpstr>
      <vt:lpstr>Животные</vt:lpstr>
      <vt:lpstr>Балтийский заповедник</vt:lpstr>
      <vt:lpstr>Животные </vt:lpstr>
      <vt:lpstr>Кузнецкий алатау </vt:lpstr>
      <vt:lpstr>Животные </vt:lpstr>
      <vt:lpstr>Всем пока!!!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Заповедники и национальные парки России</dc:title>
  <dc:creator>николай</dc:creator>
  <cp:lastModifiedBy>Светлана</cp:lastModifiedBy>
  <cp:revision>6</cp:revision>
  <dcterms:created xsi:type="dcterms:W3CDTF">2015-12-17T05:00:11Z</dcterms:created>
  <dcterms:modified xsi:type="dcterms:W3CDTF">2016-02-14T21:06:14Z</dcterms:modified>
</cp:coreProperties>
</file>