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87D5-046A-4F23-B869-CC3D26D028C9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68A8-835E-4405-90DF-AB61A82BA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D908-A7FB-4628-8B23-E4C11D61A7C8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3028-2B03-466A-8F37-03F88C60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B47B-7C58-44FC-9C2A-0372F072D0A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3108E-92CC-476B-8526-E5E08914F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CB97-37D6-43CF-ACA7-8AAB10FC6FC8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33B3-C259-4293-8BDD-98820593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BC3F-8F22-4824-9158-661D0263A08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03F2-F3AE-400A-A7B9-AA065FF5B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CA78-7178-4472-8459-A45C7AC8B662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7282-0297-4721-898A-68F1B55C3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4614-53FD-4386-9B8F-5F2FA6EDAEB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3182-9A2C-4E16-B0E3-F9A152553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4AC4-0857-4634-ACF9-AEDCDFD668FD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B6C-C43B-4A32-819E-D44F49C24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34C4-7854-4131-ADD2-59433E39B60C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0B56-BDEE-499F-817C-D735CAB40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AC36-867A-4ACD-B77C-65B5F36E3324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E3828-1A38-4AAF-A02C-2AC555DD3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E768-1A88-4FEB-858F-BCC45061F82B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09A8-5AD4-4743-9C1D-55EFA0F88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B1DD6-02F6-4930-9733-648AD98B0F35}" type="datetimeFigureOut">
              <a:rPr lang="ru-RU"/>
              <a:pPr>
                <a:defRPr/>
              </a:pPr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714905-B407-40D5-820A-407B9EFBD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74;&#1089;&#1077;%20&#1076;&#1083;&#1103;%20&#1091;&#1088;&#1086;&#1082;&#1086;&#1074;\&#1087;&#1088;&#1077;&#1079;&#1077;&#1085;&#1090;&#1072;&#1094;&#1080;&#1080;%20&#1082;%20&#1091;&#1088;&#1086;&#1082;&#1072;&#1084;\1%20&#1082;&#1083;&#1072;&#1089;&#1089;%203%20&#1095;&#1077;&#1090;&#1074;&#1077;&#1088;&#1090;&#1100;%205%20&#1091;&#1088;&#1086;&#1082;%20&#1052;&#1091;&#1079;.&#1087;&#1086;&#1088;&#1090;&#1088;&#1077;&#1090;&#1099;\12%20-%20&#1057;.%20&#1055;&#1088;&#1086;&#1082;&#1086;&#1092;&#1100;&#1077;&#1074;.%20&#1041;&#1086;&#1083;&#1090;&#1091;&#1085;&#1100;&#1103;.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3"/>
            <a:ext cx="8352928" cy="252028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</a:t>
            </a:r>
            <a:b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869160"/>
            <a:ext cx="4392488" cy="136815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2" y="0"/>
            <a:ext cx="9324528" cy="702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l"/>
            <a:r>
              <a:rPr lang="ru-RU" sz="2800" dirty="0" smtClean="0"/>
              <a:t>Задание – послушайте музыкальное произведение: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309320"/>
          </a:xfrm>
        </p:spPr>
        <p:txBody>
          <a:bodyPr numCol="3"/>
          <a:lstStyle/>
          <a:p>
            <a:pPr algn="ctr">
              <a:buNone/>
            </a:pPr>
            <a:r>
              <a:rPr lang="ru-RU" sz="1600" dirty="0" smtClean="0"/>
              <a:t>Это Вовка выдумал</a:t>
            </a:r>
          </a:p>
          <a:p>
            <a:pPr algn="ctr">
              <a:buNone/>
            </a:pPr>
            <a:r>
              <a:rPr lang="ru-RU" sz="1600" dirty="0" smtClean="0"/>
              <a:t>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Драмкружок, кружок по фото,</a:t>
            </a:r>
            <a:br>
              <a:rPr lang="ru-RU" sz="1600" dirty="0" smtClean="0"/>
            </a:br>
            <a:r>
              <a:rPr lang="ru-RU" sz="1600" dirty="0" smtClean="0"/>
              <a:t>Хоркружок - мне петь охота,</a:t>
            </a:r>
            <a:br>
              <a:rPr lang="ru-RU" sz="1600" dirty="0" smtClean="0"/>
            </a:br>
            <a:r>
              <a:rPr lang="ru-RU" sz="1600" dirty="0" smtClean="0"/>
              <a:t>За кружок по рисованью</a:t>
            </a:r>
            <a:br>
              <a:rPr lang="ru-RU" sz="1600" dirty="0" smtClean="0"/>
            </a:br>
            <a:r>
              <a:rPr lang="ru-RU" sz="1600" dirty="0" smtClean="0"/>
              <a:t>Тоже все голосовали.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Марья Марковна сказала,</a:t>
            </a:r>
            <a:br>
              <a:rPr lang="ru-RU" sz="1600" dirty="0" smtClean="0"/>
            </a:br>
            <a:r>
              <a:rPr lang="ru-RU" sz="1600" dirty="0" smtClean="0"/>
              <a:t>Когда я шла вчера из зала:</a:t>
            </a:r>
            <a:br>
              <a:rPr lang="ru-RU" sz="1600" dirty="0" smtClean="0"/>
            </a:br>
            <a:r>
              <a:rPr lang="ru-RU" sz="1600" dirty="0" smtClean="0"/>
              <a:t>"Драмкружок, кружок по фото</a:t>
            </a:r>
            <a:br>
              <a:rPr lang="ru-RU" sz="1600" dirty="0" smtClean="0"/>
            </a:br>
            <a:r>
              <a:rPr lang="ru-RU" sz="1600" dirty="0" smtClean="0"/>
              <a:t>Это слишком много что-то.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Выбирай себе, дружок,</a:t>
            </a:r>
            <a:br>
              <a:rPr lang="ru-RU" sz="1600" dirty="0" smtClean="0"/>
            </a:br>
            <a:r>
              <a:rPr lang="ru-RU" sz="1600" dirty="0" smtClean="0"/>
              <a:t>Один какой-нибудь кружок".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Ну, я выбрала по фото...</a:t>
            </a:r>
            <a:br>
              <a:rPr lang="ru-RU" sz="1600" dirty="0" smtClean="0"/>
            </a:br>
            <a:r>
              <a:rPr lang="ru-RU" sz="1600" dirty="0" smtClean="0"/>
              <a:t>Но мне еще и петь охота,</a:t>
            </a:r>
            <a:br>
              <a:rPr lang="ru-RU" sz="1600" dirty="0" smtClean="0"/>
            </a:br>
            <a:r>
              <a:rPr lang="ru-RU" sz="1600" dirty="0" smtClean="0"/>
              <a:t>И за кружок по рисованью</a:t>
            </a:r>
            <a:br>
              <a:rPr lang="ru-RU" sz="1600" dirty="0" smtClean="0"/>
            </a:br>
            <a:r>
              <a:rPr lang="ru-RU" sz="1600" dirty="0" smtClean="0"/>
              <a:t>Тоже все голосовали.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Это Вовка выдумал.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теперь до старости</a:t>
            </a:r>
            <a:br>
              <a:rPr lang="ru-RU" sz="1600" dirty="0" smtClean="0"/>
            </a:br>
            <a:r>
              <a:rPr lang="ru-RU" sz="1600" dirty="0" smtClean="0"/>
              <a:t>В нашем классе староста.</a:t>
            </a:r>
            <a:br>
              <a:rPr lang="ru-RU" sz="1600" dirty="0" smtClean="0"/>
            </a:br>
            <a:r>
              <a:rPr lang="ru-RU" sz="1600" dirty="0" smtClean="0"/>
              <a:t>А чего мне хочется?</a:t>
            </a:r>
            <a:br>
              <a:rPr lang="ru-RU" sz="1600" dirty="0" smtClean="0"/>
            </a:br>
            <a:r>
              <a:rPr lang="ru-RU" sz="1600" dirty="0" smtClean="0"/>
              <a:t>Стать, ребята, летчицей.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Поднимусь на стратостате...</a:t>
            </a:r>
            <a:br>
              <a:rPr lang="ru-RU" sz="1600" dirty="0" smtClean="0"/>
            </a:br>
            <a:r>
              <a:rPr lang="ru-RU" sz="1600" dirty="0" smtClean="0"/>
              <a:t>Что такое это, кстати?</a:t>
            </a:r>
            <a:br>
              <a:rPr lang="ru-RU" sz="1600" dirty="0" smtClean="0"/>
            </a:br>
            <a:r>
              <a:rPr lang="ru-RU" sz="1600" dirty="0" smtClean="0"/>
              <a:t>Может, это стратостат,</a:t>
            </a:r>
            <a:br>
              <a:rPr lang="ru-RU" sz="1600" dirty="0" smtClean="0"/>
            </a:br>
            <a:r>
              <a:rPr lang="ru-RU" sz="1600" dirty="0" smtClean="0"/>
              <a:t>Когда старосты летят?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Это Вовка выдумал.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 меня еще нагрузки</a:t>
            </a:r>
            <a:br>
              <a:rPr lang="ru-RU" sz="1600" dirty="0" smtClean="0"/>
            </a:br>
            <a:r>
              <a:rPr lang="ru-RU" sz="1600" dirty="0" smtClean="0"/>
              <a:t>По-немецки и по-русски.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Нам задание дано -</a:t>
            </a:r>
            <a:br>
              <a:rPr lang="ru-RU" sz="1600" dirty="0" smtClean="0"/>
            </a:br>
            <a:r>
              <a:rPr lang="ru-RU" sz="1600" dirty="0" smtClean="0"/>
              <a:t>Чтенье и грамматика.</a:t>
            </a:r>
            <a:br>
              <a:rPr lang="ru-RU" sz="1600" dirty="0" smtClean="0"/>
            </a:br>
            <a:r>
              <a:rPr lang="ru-RU" sz="1600" dirty="0" smtClean="0"/>
              <a:t>Я сижу, гляжу в окно</a:t>
            </a:r>
            <a:br>
              <a:rPr lang="ru-RU" sz="1600" dirty="0" smtClean="0"/>
            </a:br>
            <a:r>
              <a:rPr lang="ru-RU" sz="1600" dirty="0" smtClean="0"/>
              <a:t>И вдруг там вижу мальчика.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Он говорит: "Иди сюда,</a:t>
            </a:r>
            <a:br>
              <a:rPr lang="ru-RU" sz="1600" dirty="0" smtClean="0"/>
            </a:br>
            <a:r>
              <a:rPr lang="ru-RU" sz="1600" dirty="0" smtClean="0"/>
              <a:t>Я тебе ирису дам".</a:t>
            </a:r>
            <a:br>
              <a:rPr lang="ru-RU" sz="1600" dirty="0" smtClean="0"/>
            </a:br>
            <a:r>
              <a:rPr lang="ru-RU" sz="1600" dirty="0" smtClean="0"/>
              <a:t>А я говорю: "У меня нагрузки</a:t>
            </a:r>
            <a:br>
              <a:rPr lang="ru-RU" sz="1600" dirty="0" smtClean="0"/>
            </a:br>
            <a:r>
              <a:rPr lang="ru-RU" sz="1600" dirty="0" smtClean="0"/>
              <a:t>По-немецки и по-русски".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он говорит: "Иди сюда,</a:t>
            </a:r>
            <a:br>
              <a:rPr lang="ru-RU" sz="1600" dirty="0" smtClean="0"/>
            </a:br>
            <a:r>
              <a:rPr lang="ru-RU" sz="1600" dirty="0" smtClean="0"/>
              <a:t>Я тебе ирису дам".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А что болтунья Лида, мол,</a:t>
            </a:r>
            <a:br>
              <a:rPr lang="ru-RU" sz="1600" dirty="0" smtClean="0"/>
            </a:br>
            <a:r>
              <a:rPr lang="ru-RU" sz="1600" dirty="0" smtClean="0"/>
              <a:t>Это Вовка выдумал.</a:t>
            </a:r>
            <a:br>
              <a:rPr lang="ru-RU" sz="1600" dirty="0" smtClean="0"/>
            </a:br>
            <a:r>
              <a:rPr lang="ru-RU" sz="1600" dirty="0" smtClean="0"/>
              <a:t>А болтать-то мне когда?</a:t>
            </a:r>
            <a:br>
              <a:rPr lang="ru-RU" sz="1600" dirty="0" smtClean="0"/>
            </a:br>
            <a:r>
              <a:rPr lang="ru-RU" sz="1600" dirty="0" smtClean="0"/>
              <a:t>Мне болтать-то некогда!</a:t>
            </a:r>
          </a:p>
          <a:p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dirty="0" smtClean="0"/>
          </a:p>
          <a:p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4" name="12 - С. Прокофьев. Болтунь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604448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/>
              <a:t>Подберите для музыки нужные слова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/>
              <a:t>Нежная</a:t>
            </a:r>
          </a:p>
          <a:p>
            <a:r>
              <a:rPr lang="ru-RU" dirty="0" smtClean="0"/>
              <a:t>Скороговоркой</a:t>
            </a:r>
          </a:p>
          <a:p>
            <a:r>
              <a:rPr lang="ru-RU" dirty="0" smtClean="0"/>
              <a:t>Быстрая</a:t>
            </a:r>
          </a:p>
          <a:p>
            <a:r>
              <a:rPr lang="ru-RU" dirty="0" smtClean="0"/>
              <a:t>Стремительная</a:t>
            </a:r>
          </a:p>
          <a:p>
            <a:r>
              <a:rPr lang="ru-RU" dirty="0" smtClean="0"/>
              <a:t>Плавная</a:t>
            </a:r>
          </a:p>
          <a:p>
            <a:r>
              <a:rPr lang="ru-RU" dirty="0" smtClean="0"/>
              <a:t>Медленная</a:t>
            </a:r>
          </a:p>
          <a:p>
            <a:r>
              <a:rPr lang="ru-RU" dirty="0" smtClean="0"/>
              <a:t>Торопливая</a:t>
            </a:r>
          </a:p>
        </p:txBody>
      </p:sp>
      <p:pic>
        <p:nvPicPr>
          <p:cNvPr id="3076" name="Picture 4" descr="C:\Users\Vikodin\Desktop\69865132_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268760"/>
            <a:ext cx="3633584" cy="4926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«Болтунья»</a:t>
            </a:r>
            <a:br>
              <a:rPr lang="ru-RU" dirty="0" smtClean="0"/>
            </a:br>
            <a:r>
              <a:rPr lang="ru-RU" dirty="0" smtClean="0"/>
              <a:t>А. </a:t>
            </a:r>
            <a:r>
              <a:rPr lang="ru-RU" dirty="0" err="1" smtClean="0"/>
              <a:t>Барто</a:t>
            </a:r>
            <a:r>
              <a:rPr lang="ru-RU" dirty="0" smtClean="0"/>
              <a:t>               С.С. Прокофьев</a:t>
            </a:r>
            <a:endParaRPr lang="ru-RU" dirty="0"/>
          </a:p>
        </p:txBody>
      </p:sp>
      <p:pic>
        <p:nvPicPr>
          <p:cNvPr id="15362" name="Picture 2" descr="C:\Users\Vikodin\Desktop\a_fa57b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04864"/>
            <a:ext cx="3024336" cy="3870585"/>
          </a:xfrm>
          <a:prstGeom prst="rect">
            <a:avLst/>
          </a:prstGeom>
          <a:noFill/>
        </p:spPr>
      </p:pic>
      <p:pic>
        <p:nvPicPr>
          <p:cNvPr id="15363" name="Picture 3" descr="C:\Users\Vikodin\Desktop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60848"/>
            <a:ext cx="3048868" cy="399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П.И. Чайковский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386608" cy="1324744"/>
          </a:xfrm>
        </p:spPr>
        <p:txBody>
          <a:bodyPr/>
          <a:lstStyle/>
          <a:p>
            <a:r>
              <a:rPr lang="ru-RU" dirty="0" smtClean="0"/>
              <a:t>Баба-Яга</a:t>
            </a:r>
            <a:endParaRPr lang="ru-RU" dirty="0"/>
          </a:p>
        </p:txBody>
      </p:sp>
      <p:pic>
        <p:nvPicPr>
          <p:cNvPr id="17410" name="Picture 2" descr="C:\Users\Vikodin\Desktop\26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82849" y="1844824"/>
            <a:ext cx="5930071" cy="4032448"/>
          </a:xfrm>
          <a:prstGeom prst="rect">
            <a:avLst/>
          </a:prstGeom>
          <a:noFill/>
        </p:spPr>
      </p:pic>
      <p:pic>
        <p:nvPicPr>
          <p:cNvPr id="17411" name="Picture 3" descr="C:\Users\Vikodin\Desktop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60892"/>
            <a:ext cx="2160240" cy="33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Подберите нужные слова для произведения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Тихая</a:t>
            </a:r>
          </a:p>
          <a:p>
            <a:r>
              <a:rPr lang="ru-RU" dirty="0" smtClean="0"/>
              <a:t>Светлая</a:t>
            </a:r>
          </a:p>
          <a:p>
            <a:r>
              <a:rPr lang="ru-RU" dirty="0" smtClean="0"/>
              <a:t>Добрая</a:t>
            </a:r>
          </a:p>
          <a:p>
            <a:r>
              <a:rPr lang="ru-RU" dirty="0" smtClean="0"/>
              <a:t>Злая</a:t>
            </a:r>
          </a:p>
          <a:p>
            <a:r>
              <a:rPr lang="ru-RU" dirty="0" smtClean="0"/>
              <a:t>Стремящаяся</a:t>
            </a:r>
          </a:p>
          <a:p>
            <a:r>
              <a:rPr lang="ru-RU" dirty="0" smtClean="0"/>
              <a:t>Сказочная</a:t>
            </a:r>
          </a:p>
          <a:p>
            <a:r>
              <a:rPr lang="ru-RU" dirty="0" smtClean="0"/>
              <a:t>Настораживающая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307562" cy="6264696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2267744" y="164535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е портреты">
  <a:themeElements>
    <a:clrScheme name="Другая 20">
      <a:dk1>
        <a:srgbClr val="002060"/>
      </a:dk1>
      <a:lt1>
        <a:srgbClr val="FEB2FF"/>
      </a:lt1>
      <a:dk2>
        <a:srgbClr val="548DD4"/>
      </a:dk2>
      <a:lt2>
        <a:srgbClr val="366092"/>
      </a:lt2>
      <a:accent1>
        <a:srgbClr val="4F81BD"/>
      </a:accent1>
      <a:accent2>
        <a:srgbClr val="FE66FF"/>
      </a:accent2>
      <a:accent3>
        <a:srgbClr val="B8CCE4"/>
      </a:accent3>
      <a:accent4>
        <a:srgbClr val="8064A2"/>
      </a:accent4>
      <a:accent5>
        <a:srgbClr val="4BACC6"/>
      </a:accent5>
      <a:accent6>
        <a:srgbClr val="FE19FF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музыкальные портреты</Template>
  <TotalTime>144</TotalTime>
  <Words>50</Words>
  <Application>Microsoft Office PowerPoint</Application>
  <PresentationFormat>Экран (4:3)</PresentationFormat>
  <Paragraphs>26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музыкальные портреты</vt:lpstr>
      <vt:lpstr> Музыкальные портреты</vt:lpstr>
      <vt:lpstr>Задание – послушайте музыкальное произведение:</vt:lpstr>
      <vt:lpstr>Подберите для музыки нужные слова</vt:lpstr>
      <vt:lpstr>«Болтунья» А. Барто               С.С. Прокофьев</vt:lpstr>
      <vt:lpstr>П.И. Чайковский</vt:lpstr>
      <vt:lpstr>Подберите нужные слова для произведения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портреты</dc:title>
  <dc:creator>Алёна</dc:creator>
  <cp:lastModifiedBy>ifb</cp:lastModifiedBy>
  <cp:revision>19</cp:revision>
  <dcterms:created xsi:type="dcterms:W3CDTF">2013-02-20T13:05:05Z</dcterms:created>
  <dcterms:modified xsi:type="dcterms:W3CDTF">2016-03-25T19:10:07Z</dcterms:modified>
</cp:coreProperties>
</file>