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7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4660"/>
  </p:normalViewPr>
  <p:slideViewPr>
    <p:cSldViewPr snapToGrid="0">
      <p:cViewPr varScale="1">
        <p:scale>
          <a:sx n="59" d="100"/>
          <a:sy n="59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9072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9072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615142" y="1397000"/>
            <a:ext cx="7930372" cy="1831109"/>
          </a:xfrm>
          <a:noFill/>
        </p:spPr>
        <p:txBody>
          <a:bodyPr>
            <a:normAutofit fontScale="925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0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 тест по окружающему миру</a:t>
            </a:r>
          </a:p>
          <a:p>
            <a:r>
              <a:rPr lang="ru-RU" sz="40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«Семья»</a:t>
            </a:r>
            <a:endParaRPr lang="ru-RU" sz="4000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Автор: </a:t>
            </a:r>
            <a:r>
              <a:rPr lang="ru-RU" sz="2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Малязина</a:t>
            </a:r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Л.В. 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учитель начальных классов,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МБОУ СОШ 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р.п. Шемышейка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класс</a:t>
            </a:r>
            <a:endParaRPr lang="ru-RU" sz="24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1874" y="2729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Каким словом можно заменить эту группу людей: бабушка, брат, дядя?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Родственники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Поколение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Родословная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Семья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72760" y="0"/>
            <a:ext cx="4369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9105" y="3275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ru-RU" b="1" i="1" dirty="0" smtClean="0">
                <a:solidFill>
                  <a:srgbClr val="C00000"/>
                </a:solidFill>
              </a:rPr>
              <a:t>Как называют людей из разных семей, но с </a:t>
            </a:r>
            <a:r>
              <a:rPr lang="en-US" b="1" i="1" dirty="0" smtClean="0">
                <a:solidFill>
                  <a:srgbClr val="C00000"/>
                </a:solidFill>
              </a:rPr>
              <a:t>  </a:t>
            </a:r>
            <a:r>
              <a:rPr lang="ru-RU" b="1" i="1" dirty="0" smtClean="0">
                <a:solidFill>
                  <a:srgbClr val="C00000"/>
                </a:solidFill>
              </a:rPr>
              <a:t>одинаковой фамилией?</a:t>
            </a:r>
            <a:endParaRPr lang="ru-RU" i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Родственники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Соседи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Однофамильцы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Сверстники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67534" y="3138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Твои дяди и тёти – это…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дети твоих прабабушек и прадедушек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сёстры и братья твоих родителей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женщины и мужчины – знакомые твоих родителей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твои соседи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72753" y="2593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i="1" dirty="0" smtClean="0">
                <a:solidFill>
                  <a:srgbClr val="C00000"/>
                </a:solidFill>
              </a:rPr>
              <a:t>Кем ты приходишься дедушке?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Сыном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Внуком или внучкой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Братом или сестрой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Дочерью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831307" y="3957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26.04.2014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337</TotalTime>
  <Words>108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Admin</cp:lastModifiedBy>
  <cp:revision>23</cp:revision>
  <dcterms:created xsi:type="dcterms:W3CDTF">2010-02-09T18:22:56Z</dcterms:created>
  <dcterms:modified xsi:type="dcterms:W3CDTF">2014-04-26T13:07:51Z</dcterms:modified>
</cp:coreProperties>
</file>