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D80263-4770-4A23-A7EF-4CA7C65C946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8B7BB1-B607-453D-A706-961F5D752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E%D0%B0%D0%BD%D0%BD_%D0%9A%D1%80%D0%B5%D1%81%D1%82%D0%B8%D1%82%D0%B5%D0%BB%D1%8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2%D0%B0%D0%BD_%D0%93%D1%80%D0%BE%D0%B7%D0%BD%D1%8B%D0%B9" TargetMode="External"/><Relationship Id="rId2" Type="http://schemas.openxmlformats.org/officeDocument/2006/relationships/hyperlink" Target="https://ru.wikipedia.org/wiki/%D0%A6%D0%B0%D1%80%D1%8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iveinmsk.ru/places/a-19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Башни Кремля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выполнили ученики 3 Г класса</a:t>
            </a:r>
            <a:endParaRPr lang="ru-RU" dirty="0"/>
          </a:p>
        </p:txBody>
      </p:sp>
      <p:pic>
        <p:nvPicPr>
          <p:cNvPr id="23554" name="Picture 2" descr="http://www.flowerland.ru/image/data/spr/576_gvozdika-kustovaya-lat-dianthu%20%281%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1176065" cy="1765674"/>
          </a:xfrm>
          <a:prstGeom prst="rect">
            <a:avLst/>
          </a:prstGeom>
          <a:noFill/>
        </p:spPr>
      </p:pic>
      <p:pic>
        <p:nvPicPr>
          <p:cNvPr id="23556" name="Picture 4" descr="http://liveinmsk.ru/up/photos/album/towers/8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291831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Боровицкая</a:t>
            </a:r>
            <a:r>
              <a:rPr lang="ru-RU" dirty="0" smtClean="0"/>
              <a:t>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Построена в 1490 году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Пьетро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Антонио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Солари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 Проездная. Первое название башни — изначальное, происходит от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Боровицкого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холма, на склоне которого стоит башня; название холма, видимо, происходит от древнего бора, росшего на этом месте. Второе название, присвоенное царским указом от 1658 года, происходит от располагавшейся рядом церкви Рождества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hlinkClick r:id="rId2" tooltip="Иоанн Креститель"/>
              </a:rPr>
              <a:t>Иоанна Предтечи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и иконы св.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hlinkClick r:id="rId2" tooltip="Иоанн Креститель"/>
              </a:rPr>
              <a:t>Иоанна Предтечи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, размещавшейся над воротами. В настоящее время — основной проезд для правительственных кортежей.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Боровицкая</a:t>
            </a:r>
            <a:r>
              <a:rPr lang="ru-RU" dirty="0" smtClean="0"/>
              <a:t>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liveinmsk.ru/up/photos/album/towers/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9913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Царская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Небольшая башенка, поставленная прямо на стену в 1680-е годы, то есть почти на два столетия позже остальных башен. Ранее на этом месте располагалась небольшая деревянная вышка, с которой, по преданию, наблюдал за Красной площадью первый русский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hlinkClick r:id="rId2" tooltip="Царь"/>
              </a:rPr>
              <a:t>царь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hlinkClick r:id="rId3" tooltip="Иван Грозный"/>
              </a:rPr>
              <a:t>Иван Грозный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; отсюда название башни.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Высота башни - 16,7 метра.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Белокаменные пояски на столбах, высокие пирамидки по углам с позолоченными флажками, шатер, завершающийся золочёным изящным флюгером, – все это придаёт башне вид сказочного терема.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Царская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ay2day.com/wp-content/uploads/2015/08/TSarskaya-bashnya_681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9913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Мы написали заметки об особенно заметных башнях.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Предлагаем  найти материал ещё о других башнях, ведь их всего 20.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dostoprim.com/images/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3606974" cy="274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Введение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Каждая группа находит информацию о выбранной башне Кремля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Презентация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1.1tv.ru/imgsize460x345/PR20100705155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2929434" cy="219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Спасская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10-этажная Спасская башня была возведена при князе Иване III итальянским архитектором </a:t>
            </a:r>
            <a:r>
              <a:rPr lang="ru-RU" sz="1600" dirty="0" err="1" smtClean="0">
                <a:solidFill>
                  <a:schemeClr val="tx2"/>
                </a:solidFill>
              </a:rPr>
              <a:t>Пьетро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Солари</a:t>
            </a:r>
            <a:r>
              <a:rPr lang="ru-RU" sz="1600" dirty="0" smtClean="0">
                <a:solidFill>
                  <a:schemeClr val="tx2"/>
                </a:solidFill>
              </a:rPr>
              <a:t>. Так как неподалеку находился храм Фрола и Лавра, не сохранившейся до наших дней, то изначально Спасскую башню называли </a:t>
            </a:r>
            <a:r>
              <a:rPr lang="ru-RU" sz="1600" dirty="0" err="1" smtClean="0">
                <a:solidFill>
                  <a:schemeClr val="tx2"/>
                </a:solidFill>
              </a:rPr>
              <a:t>Фроловской</a:t>
            </a:r>
            <a:r>
              <a:rPr lang="ru-RU" sz="1600" dirty="0" smtClean="0">
                <a:solidFill>
                  <a:schemeClr val="tx2"/>
                </a:solidFill>
              </a:rPr>
              <a:t>. Известная точная дата завершения строительства Спасской Башни - в 1491 году.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Всего над проездными воротами было изображено 2 образа - Спас Смоленский украшал въезд в Кремль в начале 16 века, а уже со второй половины 17 века появился образ Спаса Нерукотворного со стороны Кремля. Царь Алексей Михайлович особым указом 1658-го года приказал изменить название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Фроловских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ворот на Спасские. Этот же год можно считать и годом присвоения башни нового названия - «Спасская».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Спасские ворота в давние времена были поистине культовым местом - они считались святыми в прямом смысле этого слова.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Мужской половине населения вменялось в обязанность, проходя через Спасские ворота, снимать головные уборы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 Если уборы по каким-то причинам снимать отказывались или забывали это делать, то нужно было искупить вину 50 земными поклонами. Также Спасские ворота были местом встречи московских князей и их представителей с иностранными послами. И, конечно же, ни один кремлёвский крестный ход не мог миновать Спасские ворота, даже цари перед тем, как короноваться, тоже через них проходили.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Спасская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Именно на </a:t>
            </a:r>
            <a:r>
              <a:rPr lang="ru-RU" sz="1800" dirty="0" smtClean="0">
                <a:solidFill>
                  <a:schemeClr val="tx2"/>
                </a:solidFill>
                <a:hlinkClick r:id="rId2" tooltip="Спасская  башня Московского Кремля"/>
              </a:rPr>
              <a:t>Спасской башне</a:t>
            </a:r>
            <a:r>
              <a:rPr lang="ru-RU" sz="1800" dirty="0" smtClean="0">
                <a:solidFill>
                  <a:schemeClr val="tx2"/>
                </a:solidFill>
              </a:rPr>
              <a:t> в XV веке появились </a:t>
            </a:r>
            <a:r>
              <a:rPr lang="ru-RU" sz="1800" b="1" dirty="0" smtClean="0">
                <a:solidFill>
                  <a:schemeClr val="tx2"/>
                </a:solidFill>
              </a:rPr>
              <a:t>первые часы в России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Часы на Спасской башне уникальны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и являются полностью механическими. Циферблаты курантов диаметром 6,12м выходят на все четыре стороны башни. Высота римских цифр — 0,72м, длина часовой стрелки — 2,97м, минутной — 3,27м, вес курантов — 25 тонн. Механизм приводится в действие 3 гирями весом от 160 до 224 килограммов и занимает 3 этажа. Точность хода достигается благодаря маятнику весом 32 килограмма.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Рубиновые звезды имеют лишь 3 типа рисунка (Спасская, Троицкая и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Боровицкая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одинаковы), а в основе их каркаса лежит многогранная пирамида.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Спасская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oscowvision.ru/img/sk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600078" cy="452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Кутафья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Единственная сохранившаяся из предмостных башен Кремля (не встроенных в стену, а служивших для охраны ведущих в крепость мостов). Построена в 1516 году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Алевизом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Фрязиным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. Расположена напротив Троицкой башни, соединена с ней наклонным мостом. Название происходит от слова «кут» — «укрытие», «угол».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 конце XVII века Кутафья башня слегка утеряла свой устрашающий вид – она была украшена ажурной «короной» с белокаменными деталями. В XVII-XVIII веках уровень воды в реке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Неглинной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, окружавшей башню, был сильно поднят плотинами, активно строившимися в те времена. Вода окружила башню со всех сторон. Со стороны города въехать в нее можно было лишь по навесному мосту.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Кутафья башня самая низкая башня Кремля – ее высота составляет всего 13.5 м.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Кутафья </a:t>
            </a:r>
            <a:r>
              <a:rPr lang="ru-RU" dirty="0" smtClean="0"/>
              <a:t>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www.vidania.ru/photomoscow/moscow_640x480_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Водовзводная</a:t>
            </a:r>
            <a:r>
              <a:rPr lang="ru-RU" dirty="0" smtClean="0"/>
              <a:t>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Построена в 1488 году итальянским архитектором Антоном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Фрязиным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(Антонио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Джиларди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). Круглая. В башне был устроен колодец и потайной ход к Москве-реке. Первое название происходит от установленной в башне в 1633 году подъёмной машины, подававшей воду в кремлёвские сады. Второе название башни связывают с боярской фамилией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Свибло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или Свибловых, отвечавших за её строительство.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Водовзводная</a:t>
            </a:r>
            <a:r>
              <a:rPr lang="ru-RU" dirty="0" smtClean="0"/>
              <a:t> башня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kudago.com/media/images/place/5e/24/5e245f54d5d86dbed1dcd4e81f54f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9725"/>
            <a:ext cx="6991350" cy="524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589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Башни Кремля</vt:lpstr>
      <vt:lpstr>Распределение материала</vt:lpstr>
      <vt:lpstr>Спасская башня</vt:lpstr>
      <vt:lpstr>Спасская башня</vt:lpstr>
      <vt:lpstr>Спасская башня</vt:lpstr>
      <vt:lpstr>Кутафья башня</vt:lpstr>
      <vt:lpstr>Кутафья башня</vt:lpstr>
      <vt:lpstr>Водовзводная башня</vt:lpstr>
      <vt:lpstr>Водовзводная башня</vt:lpstr>
      <vt:lpstr>Боровицкая башня</vt:lpstr>
      <vt:lpstr>Боровицкая башня</vt:lpstr>
      <vt:lpstr>Царская башня</vt:lpstr>
      <vt:lpstr>Царская башня</vt:lpstr>
      <vt:lpstr>Итог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Башни Кремля</dc:title>
  <dc:creator>Людмила</dc:creator>
  <cp:lastModifiedBy>Людмила</cp:lastModifiedBy>
  <cp:revision>21</cp:revision>
  <dcterms:created xsi:type="dcterms:W3CDTF">2016-03-08T07:25:11Z</dcterms:created>
  <dcterms:modified xsi:type="dcterms:W3CDTF">2016-03-09T20:32:29Z</dcterms:modified>
</cp:coreProperties>
</file>