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sldIdLst>
    <p:sldId id="317" r:id="rId2"/>
    <p:sldId id="256" r:id="rId3"/>
    <p:sldId id="292" r:id="rId4"/>
    <p:sldId id="293" r:id="rId5"/>
    <p:sldId id="289" r:id="rId6"/>
    <p:sldId id="259" r:id="rId7"/>
    <p:sldId id="288" r:id="rId8"/>
    <p:sldId id="290" r:id="rId9"/>
    <p:sldId id="260" r:id="rId10"/>
    <p:sldId id="296" r:id="rId11"/>
    <p:sldId id="316" r:id="rId12"/>
    <p:sldId id="295" r:id="rId13"/>
    <p:sldId id="297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4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FF33"/>
    <a:srgbClr val="00FFFF"/>
    <a:srgbClr val="66FFFF"/>
    <a:srgbClr val="FF6600"/>
    <a:srgbClr val="FFFF00"/>
    <a:srgbClr val="4C318F"/>
    <a:srgbClr val="C0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2077" autoAdjust="0"/>
  </p:normalViewPr>
  <p:slideViewPr>
    <p:cSldViewPr>
      <p:cViewPr>
        <p:scale>
          <a:sx n="70" d="100"/>
          <a:sy n="70" d="100"/>
        </p:scale>
        <p:origin x="-15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CEF9C-A44B-4FA0-9A0F-8E778ADE2490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D9E8-68C6-435B-8A91-F9FD8E675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D9E8-68C6-435B-8A91-F9FD8E6753B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D9E8-68C6-435B-8A91-F9FD8E6753B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D9E8-68C6-435B-8A91-F9FD8E6753B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D9E8-68C6-435B-8A91-F9FD8E6753B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72945E-13C0-4BD1-8FA6-E888224756F8}" type="datetimeFigureOut">
              <a:rPr lang="ru-RU" smtClean="0"/>
              <a:pPr/>
              <a:t>11.02.2016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7B3CDD-295B-48C3-9807-80D8245D53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6157898" cy="27146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r>
              <a:rPr lang="ru-RU" sz="3200" b="1" smtClean="0">
                <a:solidFill>
                  <a:srgbClr val="C00000"/>
                </a:solidFill>
              </a:rPr>
              <a:t/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6157898" cy="27146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Cambria" pitchFamily="18" charset="0"/>
              </a:rPr>
              <a:t>Физминутка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6157898" cy="27146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6157898" cy="27146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Правила работы в группах.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1)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Admin\Рабочий стол\фоны\62_Sbornik_fons_po\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37260" cy="33575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28604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Правила работы в группе.</a:t>
            </a:r>
          </a:p>
          <a:p>
            <a:r>
              <a:rPr lang="ru-RU" sz="2800" b="1" dirty="0" smtClean="0"/>
              <a:t>1.Работаем дружно.</a:t>
            </a:r>
            <a:endParaRPr lang="ru-RU" sz="2800" dirty="0" smtClean="0"/>
          </a:p>
          <a:p>
            <a:r>
              <a:rPr lang="ru-RU" sz="2800" b="1" dirty="0" smtClean="0"/>
              <a:t>2.Важно мнение каждого.</a:t>
            </a:r>
            <a:endParaRPr lang="ru-RU" sz="2800" dirty="0" smtClean="0"/>
          </a:p>
          <a:p>
            <a:r>
              <a:rPr lang="ru-RU" sz="2800" b="1" dirty="0" smtClean="0"/>
              <a:t>3.Распредели обязанности.</a:t>
            </a:r>
          </a:p>
          <a:p>
            <a:r>
              <a:rPr lang="ru-RU" sz="2800" b="1" dirty="0" smtClean="0"/>
              <a:t>4.Объясни свою точку зрения.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6157898" cy="27146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Из скольких слоёв состоит кожа?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А) 5  О) 3   Г) 2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01156" cy="40850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Кожа – это…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Ц) наружный покров человека  Б) внутренний орган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  В) обёртка человека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286776" cy="3942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Можно ли кожу назвать органом дыхания?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А) нет  Д) да   Г) не знаю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929718" cy="472801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Благодаря чему кожа всегда мягкая?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Ж)  потовым железам 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Т) порам 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М) сальным железам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8715404" cy="52864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Пот выделяется, когда человеку…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З) холодно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 И) просто так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  Л) жарко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786842" cy="38707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Кожу надо мыть…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О) по мере необходимости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 Р) утром и вечером 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Е) можно и не мыть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715404" cy="45137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Может ли человек обойтись без кожи?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Н) конечно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 ы) нет  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Ю) может быть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0" contrast="2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7929586" cy="57150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ambria" pitchFamily="18" charset="0"/>
              </a:rPr>
              <a:t>Девиз урока.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Будем вместе развивать у себя внимательность.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А поможет всё узнать наша любознательность.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072494" cy="35718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Молодцы!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1370472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71546"/>
            <a:ext cx="8610600" cy="55642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715404" cy="45137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Рефлексия.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* Я узнал…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*Я научился…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*Я затруднялся…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*Мне понравилось…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*Моё настроение…</a:t>
            </a: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 r="45068" b="462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715404" cy="55721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Д/</a:t>
            </a:r>
            <a:r>
              <a:rPr lang="ru-RU" sz="4400" b="1" dirty="0" err="1" smtClean="0">
                <a:solidFill>
                  <a:srgbClr val="C00000"/>
                </a:solidFill>
                <a:latin typeface="Cambria" pitchFamily="18" charset="0"/>
              </a:rPr>
              <a:t>з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: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с. 11-15, читать, отвечать на вопросы;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Т. с.4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Елена\Мои документы\Мои рисунки\цветы картинки\flowers-gerber-10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286676" cy="39874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  <a:latin typeface="Cambria" pitchFamily="18" charset="0"/>
              </a:rPr>
              <a:t>Задачи урока: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1) понаблюдать… 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2) узнать…</a:t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3) сравнить…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65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Практическая работа</a:t>
            </a: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Опыт 1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Рассмотри кожу через лупу. Что ты на ней видишь?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:\МОИ ДОКУМЕНТЫ D\Новая папка\Изображение 018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552" y="1500174"/>
            <a:ext cx="4175324" cy="3296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4048" y="2081753"/>
            <a:ext cx="4139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При помощи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лупы мы </a:t>
            </a:r>
            <a:r>
              <a:rPr lang="ru-RU" sz="28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видели волоски и углубления на коже –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поры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4509324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оры являются путём выведения пота и жира из организма, проводниками воздуха, иначе говоря, через поры наша кожа «дышит».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9715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Как ты думаешь, какое значение они имеют?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/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456384" cy="4804586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2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Пальцами другой руки погладь кожу. Расскажи, какая она на ощупь. </a:t>
            </a: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                                                           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4929198"/>
            <a:ext cx="8091518" cy="135732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Вывод:</a:t>
            </a:r>
            <a:r>
              <a:rPr lang="ru-RU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кожа мягкая и упругая, поэтому она не   мешает движению частей тела.</a:t>
            </a:r>
            <a:endParaRPr lang="ru-RU" sz="2800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F:\DCIM\Camera\IMG20160208_014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33736" t="20326" r="15948" b="34956"/>
          <a:stretch>
            <a:fillRect/>
          </a:stretch>
        </p:blipFill>
        <p:spPr bwMode="auto">
          <a:xfrm>
            <a:off x="857224" y="121442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456384" cy="2732884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                                                            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пыт 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Попробуй пальцами оттянуть кожу.  </a:t>
            </a:r>
            <a:br>
              <a:rPr lang="ru-RU" sz="2800" dirty="0" smtClean="0"/>
            </a:br>
            <a:r>
              <a:rPr lang="ru-RU" sz="2800" dirty="0" smtClean="0"/>
              <a:t>Что с ней происходит?</a:t>
            </a:r>
            <a:endParaRPr lang="ru-RU" sz="2800" dirty="0"/>
          </a:p>
        </p:txBody>
      </p:sp>
      <p:pic>
        <p:nvPicPr>
          <p:cNvPr id="6" name="Рисунок 5" descr="D:\МОИ ДОКУМЕНТЫ D\Новая папка\fgbghmb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874" r="3874"/>
          <a:stretch>
            <a:fillRect/>
          </a:stretch>
        </p:blipFill>
        <p:spPr bwMode="auto">
          <a:xfrm>
            <a:off x="642910" y="1214422"/>
            <a:ext cx="4419600" cy="3514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5000636"/>
            <a:ext cx="8091518" cy="1571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  <a:r>
              <a:rPr lang="ru-RU" sz="2800" dirty="0" smtClean="0">
                <a:solidFill>
                  <a:srgbClr val="FF0000"/>
                </a:solidFill>
              </a:rPr>
              <a:t>:  </a:t>
            </a:r>
            <a:r>
              <a:rPr lang="ru-RU" sz="2800" b="1" i="1" dirty="0" smtClean="0">
                <a:solidFill>
                  <a:srgbClr val="002060"/>
                </a:solidFill>
              </a:rPr>
              <a:t>если попытаться кожу оттянуть, то она оттягивается.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24744"/>
            <a:ext cx="3456384" cy="223281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                                                            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пыт 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Отпусти оттянутую кожу.  </a:t>
            </a:r>
            <a:br>
              <a:rPr lang="ru-RU" sz="2800" dirty="0" smtClean="0"/>
            </a:br>
            <a:r>
              <a:rPr lang="ru-RU" sz="2800" dirty="0" smtClean="0"/>
              <a:t>Что ты наблюдаешь?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4929198"/>
            <a:ext cx="8091518" cy="19288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  <a:r>
              <a:rPr lang="ru-RU" sz="2800" dirty="0" smtClean="0">
                <a:solidFill>
                  <a:srgbClr val="FF0000"/>
                </a:solidFill>
              </a:rPr>
              <a:t>:  </a:t>
            </a:r>
            <a:r>
              <a:rPr lang="ru-RU" sz="2800" b="1" i="1" dirty="0" smtClean="0">
                <a:solidFill>
                  <a:srgbClr val="002060"/>
                </a:solidFill>
              </a:rPr>
              <a:t>Кожа - это прочная эластичная оболочка, надёжно защищающая организм от негативных внешних воздействий.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1" y="26064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pic>
        <p:nvPicPr>
          <p:cNvPr id="11" name="Рисунок 10" descr="F:\DCIM\Camera\IMG20160208_015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4400" t="19069" r="21935" b="2537"/>
          <a:stretch>
            <a:fillRect/>
          </a:stretch>
        </p:blipFill>
        <p:spPr bwMode="auto">
          <a:xfrm>
            <a:off x="857224" y="1142984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28670"/>
            <a:ext cx="3456384" cy="428628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                                                            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Кожа имеет три слоя. Наружный слой – </a:t>
            </a:r>
            <a:r>
              <a:rPr lang="ru-RU" sz="2800" dirty="0" smtClean="0">
                <a:solidFill>
                  <a:srgbClr val="FF0000"/>
                </a:solidFill>
              </a:rPr>
              <a:t>эпидермис</a:t>
            </a:r>
            <a:r>
              <a:rPr lang="ru-RU" sz="2800" dirty="0" smtClean="0"/>
              <a:t>, средний – </a:t>
            </a:r>
            <a:r>
              <a:rPr lang="ru-RU" sz="2800" dirty="0" smtClean="0">
                <a:solidFill>
                  <a:srgbClr val="FF0000"/>
                </a:solidFill>
              </a:rPr>
              <a:t>дерма</a:t>
            </a:r>
            <a:r>
              <a:rPr lang="ru-RU" sz="2800" dirty="0" smtClean="0"/>
              <a:t>, внутренний – </a:t>
            </a:r>
            <a:r>
              <a:rPr lang="ru-RU" sz="2800" dirty="0" smtClean="0">
                <a:solidFill>
                  <a:srgbClr val="FF0000"/>
                </a:solidFill>
              </a:rPr>
              <a:t>гиподерма </a:t>
            </a:r>
            <a:r>
              <a:rPr lang="ru-RU" sz="2800" dirty="0" smtClean="0"/>
              <a:t>подкожная жировая клетчатка).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4929198"/>
            <a:ext cx="8091518" cy="19288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1" y="260648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818C1"/>
                </a:solidFill>
              </a:rPr>
              <a:t> Строение кожи. </a:t>
            </a:r>
            <a:endParaRPr lang="ru-RU" sz="3200" dirty="0">
              <a:latin typeface="Cambria" pitchFamily="18" charset="0"/>
            </a:endParaRPr>
          </a:p>
        </p:txBody>
      </p:sp>
      <p:pic>
        <p:nvPicPr>
          <p:cNvPr id="8" name="Picture 6" descr="stroenie_kog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0000" b="100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283310" cy="489654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Опыт 5</a:t>
            </a:r>
            <a:r>
              <a:rPr lang="ru-RU" sz="3600" b="1" dirty="0" smtClean="0">
                <a:solidFill>
                  <a:srgbClr val="D818C1"/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Проведи пальцем по лбу, затем приложи палец к стеклу. Что осталось на стекле?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ты это объяснишь?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D:\МОИ ДОКУМЕНТЫ D\Новая папка\Изображение 015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1142984"/>
            <a:ext cx="4643470" cy="471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23528" y="6018984"/>
            <a:ext cx="8568952" cy="8390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Вывод:  </a:t>
            </a:r>
            <a:r>
              <a:rPr lang="ru-RU" b="1" i="1" dirty="0" smtClean="0">
                <a:solidFill>
                  <a:srgbClr val="002060"/>
                </a:solidFill>
              </a:rPr>
              <a:t>Кожа выделяет пот и жир</a:t>
            </a:r>
            <a:r>
              <a:rPr lang="ru-RU" sz="2400" b="1" i="1" dirty="0" smtClean="0">
                <a:solidFill>
                  <a:srgbClr val="002060"/>
                </a:solidFill>
              </a:rPr>
              <a:t>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119</Words>
  <Application>Microsoft Office PowerPoint</Application>
  <PresentationFormat>Экран (4:3)</PresentationFormat>
  <Paragraphs>43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      </vt:lpstr>
      <vt:lpstr>Девиз урока. Будем вместе развивать у себя внимательность. А поможет всё узнать наша любознательность.     </vt:lpstr>
      <vt:lpstr>  Задачи урока: 1) понаблюдать…  2) узнать… 3) сравнить…    </vt:lpstr>
      <vt:lpstr> Практическая работа Опыт 1 Рассмотри кожу через лупу. Что ты на ней видишь? </vt:lpstr>
      <vt:lpstr>                        Опыт 2 Пальцами другой руки погладь кожу. Расскажи, какая она на ощупь.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Опыт 3 Попробуй пальцами оттянуть кожу.   Что с ней происходит?</vt:lpstr>
      <vt:lpstr>                                                                                                                                                               Опыт 4 Отпусти оттянутую кожу.   Что ты наблюдаешь?</vt:lpstr>
      <vt:lpstr>                                                                                                                                                                Кожа имеет три слоя. Наружный слой – эпидермис, средний – дерма, внутренний – гиподерма подкожная жировая клетчатка).</vt:lpstr>
      <vt:lpstr> Опыт 5 Проведи пальцем по лбу, затем приложи палец к стеклу. Что осталось на стекле?  Как ты это объяснишь?</vt:lpstr>
      <vt:lpstr>  Физминутка    </vt:lpstr>
      <vt:lpstr>     </vt:lpstr>
      <vt:lpstr>  Правила работы в группах. 1)    </vt:lpstr>
      <vt:lpstr>  Из скольких слоёв состоит кожа?  А) 5  О) 3   Г) 2    </vt:lpstr>
      <vt:lpstr>  Кожа – это…  Ц) наружный покров человека  Б) внутренний орган    В) обёртка человека    </vt:lpstr>
      <vt:lpstr>  Можно ли кожу назвать органом дыхания?  А) нет  Д) да   Г) не знаю    </vt:lpstr>
      <vt:lpstr>  Благодаря чему кожа всегда мягкая?  Ж)  потовым железам   Т) порам    М) сальным железам    </vt:lpstr>
      <vt:lpstr>  Пот выделяется, когда человеку…  З) холодно   И) просто так    Л) жарко    </vt:lpstr>
      <vt:lpstr>  Кожу надо мыть…   О) по мере необходимости   Р) утром и вечером    Е) можно и не мыть    </vt:lpstr>
      <vt:lpstr>  Может ли человек обойтись без кожи?  Н) конечно   ы) нет    Ю) может быть    </vt:lpstr>
      <vt:lpstr>  Молодцы!       </vt:lpstr>
      <vt:lpstr>  Рефлексия.  * Я узнал… *Я научился… *Я затруднялся… *Мне понравилось… *Моё настроение…   </vt:lpstr>
      <vt:lpstr>  Д/з:  с. 11-15, читать, отвечать на вопросы;  Т. с.4    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1-б класс_2</cp:lastModifiedBy>
  <cp:revision>289</cp:revision>
  <dcterms:created xsi:type="dcterms:W3CDTF">2010-02-01T18:20:43Z</dcterms:created>
  <dcterms:modified xsi:type="dcterms:W3CDTF">2016-02-11T05:45:41Z</dcterms:modified>
</cp:coreProperties>
</file>