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9A6656-357D-4DC8-8630-BB4285080D10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CC6F70-B1B1-4B2E-95B0-68E09E475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458200" cy="914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000" dirty="0" smtClean="0"/>
              <a:t>    “</a:t>
            </a:r>
            <a:r>
              <a:rPr lang="ru-RU" sz="3000" dirty="0"/>
              <a:t>Диагностика – не панацея, а </a:t>
            </a:r>
            <a:r>
              <a:rPr lang="ru-RU" sz="3000" dirty="0" smtClean="0"/>
              <a:t>средство, которое</a:t>
            </a:r>
          </a:p>
          <a:p>
            <a:pPr algn="ctr"/>
            <a:r>
              <a:rPr lang="ru-RU" sz="3000" dirty="0" smtClean="0"/>
              <a:t>      может </a:t>
            </a:r>
            <a:r>
              <a:rPr lang="ru-RU" sz="3000" dirty="0"/>
              <a:t>помочь </a:t>
            </a:r>
            <a:r>
              <a:rPr lang="ru-RU" sz="3000" dirty="0" smtClean="0"/>
              <a:t>сделать проблему </a:t>
            </a:r>
            <a:r>
              <a:rPr lang="ru-RU" sz="3000" dirty="0" err="1" smtClean="0"/>
              <a:t>беспроблемной</a:t>
            </a:r>
            <a:r>
              <a:rPr lang="ru-RU" sz="3000" dirty="0"/>
              <a:t>”. </a:t>
            </a:r>
            <a:br>
              <a:rPr lang="ru-RU" sz="3000" dirty="0"/>
            </a:br>
            <a:r>
              <a:rPr lang="ru-RU" sz="3000" dirty="0" smtClean="0"/>
              <a:t>                                                       </a:t>
            </a:r>
            <a:r>
              <a:rPr lang="ru-RU" sz="3000" i="1" smtClean="0"/>
              <a:t>Джеймс   </a:t>
            </a:r>
            <a:r>
              <a:rPr lang="ru-RU" sz="3000" i="1" dirty="0" err="1" smtClean="0"/>
              <a:t>Добсон</a:t>
            </a:r>
            <a:r>
              <a:rPr lang="ru-RU" sz="3000" i="1" dirty="0" smtClean="0"/>
              <a:t> (один из ведущих семейных психологов США</a:t>
            </a:r>
            <a:endParaRPr lang="ru-RU" sz="30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/>
              <a:t>Изучение методов педагогической диагностики в свете ФГОС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Психолого-педагогическая диагностика</a:t>
            </a:r>
            <a:r>
              <a:rPr lang="ru-RU" dirty="0" smtClean="0"/>
              <a:t> - это оценочная практика, направленная на изучение индивидуально-психологических особенностей ученика и социально- психологических характеристик детского коллектива с целью оптимизации </a:t>
            </a:r>
            <a:r>
              <a:rPr lang="ru-RU" dirty="0" err="1" smtClean="0"/>
              <a:t>учебно</a:t>
            </a:r>
            <a:r>
              <a:rPr lang="ru-RU" dirty="0" smtClean="0"/>
              <a:t> - воспитательного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выполняет следующие функции: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Информационная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Прогнозирующая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Оценочная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Развивающая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Основные задачи </a:t>
            </a:r>
            <a:r>
              <a:rPr lang="ru-RU" dirty="0" smtClean="0"/>
              <a:t>диагностики в начальной школе: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1. Определить уровни развития ребёнка;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2.  Обнаружить изменения основных характеристик и признаков личности в лучшую или худшую сторону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3.Увидеть норму и отклонение (ориентируясь на эталон).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4.  Проанализировать полученные факты.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5.  Установить причины изменений.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6.  Выработать план дальнейшей коррекционной работы по результатам диагностики.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правила Работы с диагностическими методиками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Содержание диагностической методики должно предполагать ожидаемый результат.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Диагностика должна быть достаточно информативной и создавать широкое поле исследовательской деятельности.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Результаты диагностического исследования должны анализироваться компетентными людьми.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Любые результаты исследования должны служить не во вред учащимся и родителям, а во благо.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 результатам диагностического исследования должна проводиться систематическая коррекционная работа.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Необходимость педагогической диагностики должна разъясняться учащимся и их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Беседа</a:t>
            </a:r>
          </a:p>
          <a:p>
            <a:r>
              <a:rPr lang="ru-RU" b="1" i="1" dirty="0" smtClean="0"/>
              <a:t>Метод наблюдения</a:t>
            </a:r>
          </a:p>
          <a:p>
            <a:r>
              <a:rPr lang="ru-RU" b="1" i="1" dirty="0" err="1" smtClean="0"/>
              <a:t>Опросник</a:t>
            </a:r>
            <a:endParaRPr lang="ru-RU" b="1" i="1" dirty="0" smtClean="0"/>
          </a:p>
          <a:p>
            <a:r>
              <a:rPr lang="ru-RU" b="1" i="1" dirty="0" smtClean="0"/>
              <a:t>Проективные тесты</a:t>
            </a:r>
          </a:p>
          <a:p>
            <a:r>
              <a:rPr lang="ru-RU" b="1" i="1" dirty="0" smtClean="0"/>
              <a:t>Анкеты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Мой портрет в интерьере.</a:t>
            </a:r>
          </a:p>
          <a:p>
            <a:r>
              <a:rPr lang="ru-RU" b="1" dirty="0" smtClean="0"/>
              <a:t>Десять моих "Я"</a:t>
            </a:r>
            <a:endParaRPr lang="ru-RU" dirty="0" smtClean="0"/>
          </a:p>
          <a:p>
            <a:r>
              <a:rPr lang="ru-RU" b="1" dirty="0" smtClean="0"/>
              <a:t>Звезды эстрады.</a:t>
            </a:r>
          </a:p>
          <a:p>
            <a:r>
              <a:rPr lang="ru-RU" b="1" dirty="0" smtClean="0"/>
              <a:t>Мои любимые вещи.</a:t>
            </a:r>
            <a:endParaRPr lang="ru-RU" dirty="0" smtClean="0"/>
          </a:p>
          <a:p>
            <a:r>
              <a:rPr lang="ru-RU" b="1" dirty="0" smtClean="0"/>
              <a:t>Самореклама</a:t>
            </a:r>
          </a:p>
          <a:p>
            <a:r>
              <a:rPr lang="ru-RU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Сказки</a:t>
            </a:r>
          </a:p>
          <a:p>
            <a:r>
              <a:rPr lang="ru-RU" b="1" dirty="0" smtClean="0"/>
              <a:t>Что у меня на сердце</a:t>
            </a:r>
          </a:p>
          <a:p>
            <a:r>
              <a:rPr lang="ru-RU" b="1" dirty="0" smtClean="0"/>
              <a:t>Градусник</a:t>
            </a:r>
            <a:endParaRPr lang="ru-RU" dirty="0" smtClean="0"/>
          </a:p>
          <a:p>
            <a:endParaRPr lang="ru-RU" dirty="0" smtClean="0"/>
          </a:p>
          <a:p>
            <a:endParaRPr lang="ru-RU" b="1" i="1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Краски</a:t>
            </a:r>
            <a:endParaRPr lang="ru-RU" dirty="0" smtClean="0"/>
          </a:p>
          <a:p>
            <a:r>
              <a:rPr lang="ru-RU" b="1" dirty="0" smtClean="0"/>
              <a:t>Фотография</a:t>
            </a:r>
            <a:endParaRPr lang="ru-RU" dirty="0" smtClean="0"/>
          </a:p>
          <a:p>
            <a:r>
              <a:rPr lang="ru-RU" b="1" dirty="0" smtClean="0"/>
              <a:t>Настроение</a:t>
            </a:r>
            <a:endParaRPr lang="ru-RU" dirty="0" smtClean="0"/>
          </a:p>
          <a:p>
            <a:r>
              <a:rPr lang="ru-RU" b="1" dirty="0" smtClean="0"/>
              <a:t>Школа будущего</a:t>
            </a:r>
            <a:endParaRPr lang="ru-RU" dirty="0" smtClean="0"/>
          </a:p>
          <a:p>
            <a:r>
              <a:rPr lang="ru-RU" b="1" dirty="0" smtClean="0"/>
              <a:t>Волшебник</a:t>
            </a:r>
          </a:p>
          <a:p>
            <a:pPr lvl="0"/>
            <a:r>
              <a:rPr lang="ru-RU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Ранжирование учебных дисциплин</a:t>
            </a:r>
            <a:endParaRPr lang="ru-RU" sz="4000" b="1" i="1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ru-RU" b="1" i="1" dirty="0" smtClean="0"/>
              <a:t>Лесная школа</a:t>
            </a:r>
          </a:p>
          <a:p>
            <a:r>
              <a:rPr lang="ru-RU" b="1" i="1" dirty="0" smtClean="0"/>
              <a:t>Сочинение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“</a:t>
            </a:r>
            <a:r>
              <a:rPr lang="ru-RU" sz="2400" dirty="0" smtClean="0"/>
              <a:t>В работе с детьми педагогу – практику необходимо уметь прослеживать социально – психологические изменения в группе, формирование отношений детей; ценностные приобретения и характерологические продвижения. Чтобы корректировать свою профессиональную деятельность, он должен уметь регулярно производить анализ воспитательных результатов, как всякий деятельный субъект, сопоставляющий полученный продукт с целью деятельности”. </a:t>
            </a:r>
            <a:br>
              <a:rPr lang="ru-RU" sz="2400" dirty="0" smtClean="0"/>
            </a:br>
            <a:r>
              <a:rPr lang="ru-RU" sz="2400" i="1" dirty="0" err="1" smtClean="0"/>
              <a:t>Щуркова</a:t>
            </a:r>
            <a:r>
              <a:rPr lang="ru-RU" sz="2400" i="1" dirty="0" smtClean="0"/>
              <a:t> Н.Е</a:t>
            </a:r>
            <a:r>
              <a:rPr lang="ru-RU" sz="1600" i="1" dirty="0" smtClean="0"/>
              <a:t>.(доктор педагогических наук, профессор)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281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</vt:lpstr>
      <vt:lpstr>Слайд 2</vt:lpstr>
      <vt:lpstr>диагностика выполняет следующие функции:</vt:lpstr>
      <vt:lpstr> Основные задачи диагностики в начальной школе: </vt:lpstr>
      <vt:lpstr> правила Работы с диагностическими методиками  </vt:lpstr>
      <vt:lpstr>Методы</vt:lpstr>
      <vt:lpstr>методики</vt:lpstr>
      <vt:lpstr>методики</vt:lpstr>
      <vt:lpstr>“В работе с детьми педагогу – практику необходимо уметь прослеживать социально – психологические изменения в группе, формирование отношений детей; ценностные приобретения и характерологические продвижения. Чтобы корректировать свою профессиональную деятельность, он должен уметь регулярно производить анализ воспитательных результатов, как всякий деятельный субъект, сопоставляющий полученный продукт с целью деятельности”.  Щуркова Н.Е.(доктор педагогических наук, профессор)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Полевая</dc:creator>
  <cp:lastModifiedBy>Полевая</cp:lastModifiedBy>
  <cp:revision>15</cp:revision>
  <dcterms:created xsi:type="dcterms:W3CDTF">2015-09-06T07:10:19Z</dcterms:created>
  <dcterms:modified xsi:type="dcterms:W3CDTF">2016-03-27T13:50:58Z</dcterms:modified>
</cp:coreProperties>
</file>