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8" r:id="rId5"/>
    <p:sldId id="265" r:id="rId6"/>
    <p:sldId id="263" r:id="rId7"/>
    <p:sldId id="264" r:id="rId8"/>
    <p:sldId id="260" r:id="rId9"/>
    <p:sldId id="266" r:id="rId10"/>
    <p:sldId id="267" r:id="rId11"/>
    <p:sldId id="268" r:id="rId12"/>
    <p:sldId id="257" r:id="rId13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6864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Экскурсия в музей авиации и космонавтики имени С. П. Королева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E:\DSC_26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316586"/>
            <a:ext cx="3960440" cy="5541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DSC_27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4860032" cy="3240021"/>
          </a:xfrm>
          <a:prstGeom prst="rect">
            <a:avLst/>
          </a:prstGeom>
          <a:noFill/>
        </p:spPr>
      </p:pic>
      <p:pic>
        <p:nvPicPr>
          <p:cNvPr id="10243" name="Picture 3" descr="E:\DSC_27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281941"/>
            <a:ext cx="5364088" cy="3576059"/>
          </a:xfrm>
          <a:prstGeom prst="rect">
            <a:avLst/>
          </a:prstGeom>
          <a:noFill/>
        </p:spPr>
      </p:pic>
      <p:pic>
        <p:nvPicPr>
          <p:cNvPr id="5" name="Picture 2" descr="E:\DSC_2733.JPG"/>
          <p:cNvPicPr>
            <a:picLocks noChangeAspect="1" noChangeArrowheads="1"/>
          </p:cNvPicPr>
          <p:nvPr/>
        </p:nvPicPr>
        <p:blipFill>
          <a:blip r:embed="rId4" cstate="email"/>
          <a:srcRect t="-12510" r="-41905"/>
          <a:stretch>
            <a:fillRect/>
          </a:stretch>
        </p:blipFill>
        <p:spPr bwMode="auto">
          <a:xfrm>
            <a:off x="5508104" y="-315416"/>
            <a:ext cx="4704523" cy="3528392"/>
          </a:xfrm>
          <a:prstGeom prst="rect">
            <a:avLst/>
          </a:prstGeom>
          <a:noFill/>
        </p:spPr>
      </p:pic>
      <p:pic>
        <p:nvPicPr>
          <p:cNvPr id="10245" name="Picture 5" descr="E:\DSC_27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717032"/>
            <a:ext cx="3456384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284984"/>
            <a:ext cx="2267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Шляпа Королёва С.П.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6165304"/>
            <a:ext cx="23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Питание космонавтов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E:\DSC_27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499992" cy="2999995"/>
          </a:xfrm>
          <a:prstGeom prst="rect">
            <a:avLst/>
          </a:prstGeom>
          <a:noFill/>
        </p:spPr>
      </p:pic>
      <p:pic>
        <p:nvPicPr>
          <p:cNvPr id="12290" name="Picture 2" descr="E:\DSC_27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  <p:pic>
        <p:nvPicPr>
          <p:cNvPr id="12291" name="Picture 3" descr="E:\DSC_26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049883"/>
            <a:ext cx="3707904" cy="3808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43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Посмотрели познавательные фильмы «Первый полёт в космос», Экскурсия по космической станции «Мир»</a:t>
            </a:r>
            <a:endParaRPr lang="ru-RU" sz="2800" dirty="0"/>
          </a:p>
        </p:txBody>
      </p:sp>
      <p:pic>
        <p:nvPicPr>
          <p:cNvPr id="11266" name="Picture 2" descr="E:\DSC_27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1268760"/>
            <a:ext cx="4800970" cy="2809078"/>
          </a:xfrm>
          <a:prstGeom prst="rect">
            <a:avLst/>
          </a:prstGeom>
          <a:noFill/>
        </p:spPr>
      </p:pic>
      <p:pic>
        <p:nvPicPr>
          <p:cNvPr id="11269" name="Picture 5" descr="http://i43.fastpic.ru/thumb/2012/0914/7e/65fae604636319129c91d2ec248adb7e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149080"/>
            <a:ext cx="4192147" cy="2708920"/>
          </a:xfrm>
          <a:prstGeom prst="rect">
            <a:avLst/>
          </a:prstGeom>
          <a:noFill/>
        </p:spPr>
      </p:pic>
      <p:pic>
        <p:nvPicPr>
          <p:cNvPr id="11271" name="Picture 7" descr="E:\DSC_275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268760"/>
            <a:ext cx="3456384" cy="2731658"/>
          </a:xfrm>
          <a:prstGeom prst="rect">
            <a:avLst/>
          </a:prstGeom>
          <a:noFill/>
        </p:spPr>
      </p:pic>
      <p:pic>
        <p:nvPicPr>
          <p:cNvPr id="11272" name="Picture 8" descr="E:\DSC_27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4293096"/>
            <a:ext cx="4368092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19256" cy="1269924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ходе реализации проекта «Космос» творческие объединения «Бумажная фантазия», «Вязание», «Музейное дело» посетили музей авиации и космонавтики имени С.П. Королёва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DSC_26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1961456"/>
            <a:ext cx="734481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Музей основан в 1975 году (начало проектирования экспозиции), открыт -12 января 1977 года - в день 70-летия со дня рождения С.П.Королева.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DSC_26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361728"/>
            <a:ext cx="8244408" cy="5496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SC_26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052736"/>
            <a:ext cx="8460432" cy="5640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 познакомились и историей развития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отечественной авиации.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SC_26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6515101" cy="6858001"/>
          </a:xfrm>
          <a:prstGeom prst="rect">
            <a:avLst/>
          </a:prstGeom>
          <a:noFill/>
        </p:spPr>
      </p:pic>
      <p:pic>
        <p:nvPicPr>
          <p:cNvPr id="7171" name="Picture 3" descr="E:\DSC_2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88640"/>
            <a:ext cx="2627784" cy="1703851"/>
          </a:xfrm>
          <a:prstGeom prst="rect">
            <a:avLst/>
          </a:prstGeom>
          <a:noFill/>
        </p:spPr>
      </p:pic>
      <p:pic>
        <p:nvPicPr>
          <p:cNvPr id="7172" name="Picture 4" descr="E:\DSC_26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6" y="2636912"/>
            <a:ext cx="2627784" cy="1751856"/>
          </a:xfrm>
          <a:prstGeom prst="rect">
            <a:avLst/>
          </a:prstGeom>
          <a:noFill/>
        </p:spPr>
      </p:pic>
      <p:pic>
        <p:nvPicPr>
          <p:cNvPr id="7173" name="Picture 5" descr="E:\DSC_268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4941168"/>
            <a:ext cx="2627784" cy="1751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Авиацией в годы Великой Отечественной войны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1941 -1945гг.</a:t>
            </a:r>
          </a:p>
          <a:p>
            <a:endParaRPr lang="ru-RU" sz="2800" dirty="0"/>
          </a:p>
        </p:txBody>
      </p:sp>
      <p:pic>
        <p:nvPicPr>
          <p:cNvPr id="5122" name="Picture 2" descr="E:\DSC_2693.JPG"/>
          <p:cNvPicPr>
            <a:picLocks noChangeAspect="1" noChangeArrowheads="1"/>
          </p:cNvPicPr>
          <p:nvPr/>
        </p:nvPicPr>
        <p:blipFill>
          <a:blip r:embed="rId2" cstate="email"/>
          <a:srcRect r="-9163"/>
          <a:stretch>
            <a:fillRect/>
          </a:stretch>
        </p:blipFill>
        <p:spPr bwMode="auto">
          <a:xfrm>
            <a:off x="4499992" y="908720"/>
            <a:ext cx="4824534" cy="3076516"/>
          </a:xfrm>
          <a:prstGeom prst="rect">
            <a:avLst/>
          </a:prstGeom>
          <a:noFill/>
        </p:spPr>
      </p:pic>
      <p:pic>
        <p:nvPicPr>
          <p:cNvPr id="5123" name="Picture 3" descr="E:\DSC_26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908720"/>
            <a:ext cx="4283968" cy="3104355"/>
          </a:xfrm>
          <a:prstGeom prst="rect">
            <a:avLst/>
          </a:prstGeom>
          <a:noFill/>
        </p:spPr>
      </p:pic>
      <p:pic>
        <p:nvPicPr>
          <p:cNvPr id="5124" name="Picture 4" descr="E:\DSC_269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73691"/>
            <a:ext cx="4176464" cy="2784309"/>
          </a:xfrm>
          <a:prstGeom prst="rect">
            <a:avLst/>
          </a:prstGeom>
          <a:noFill/>
        </p:spPr>
      </p:pic>
      <p:pic>
        <p:nvPicPr>
          <p:cNvPr id="5125" name="Picture 5" descr="E:\DSC_2718.JPG"/>
          <p:cNvPicPr>
            <a:picLocks noChangeAspect="1" noChangeArrowheads="1"/>
          </p:cNvPicPr>
          <p:nvPr/>
        </p:nvPicPr>
        <p:blipFill>
          <a:blip r:embed="rId5" cstate="email"/>
          <a:srcRect r="-7016"/>
          <a:stretch>
            <a:fillRect/>
          </a:stretch>
        </p:blipFill>
        <p:spPr bwMode="auto">
          <a:xfrm>
            <a:off x="4751512" y="4149080"/>
            <a:ext cx="4392488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DSC_27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0"/>
            <a:ext cx="3811860" cy="3284984"/>
          </a:xfrm>
          <a:prstGeom prst="rect">
            <a:avLst/>
          </a:prstGeom>
          <a:noFill/>
        </p:spPr>
      </p:pic>
      <p:pic>
        <p:nvPicPr>
          <p:cNvPr id="6147" name="Picture 3" descr="E:\DSC_27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3356992"/>
            <a:ext cx="3600400" cy="3271470"/>
          </a:xfrm>
          <a:prstGeom prst="rect">
            <a:avLst/>
          </a:prstGeom>
          <a:noFill/>
        </p:spPr>
      </p:pic>
      <p:pic>
        <p:nvPicPr>
          <p:cNvPr id="6149" name="Picture 5" descr="E:\DSC_27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188640"/>
            <a:ext cx="4463988" cy="2975992"/>
          </a:xfrm>
          <a:prstGeom prst="rect">
            <a:avLst/>
          </a:prstGeom>
          <a:noFill/>
        </p:spPr>
      </p:pic>
      <p:pic>
        <p:nvPicPr>
          <p:cNvPr id="6150" name="Picture 6" descr="E:\DSC_269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429000"/>
            <a:ext cx="4896544" cy="316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Историей отечественной космонавтики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E:\DSC_27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593305"/>
            <a:ext cx="4176464" cy="6264695"/>
          </a:xfrm>
          <a:prstGeom prst="rect">
            <a:avLst/>
          </a:prstGeom>
          <a:noFill/>
        </p:spPr>
      </p:pic>
      <p:pic>
        <p:nvPicPr>
          <p:cNvPr id="8195" name="Picture 3" descr="E:\DSC_27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48680"/>
            <a:ext cx="4206214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DSC_27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548680"/>
            <a:ext cx="8784468" cy="585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Экскурсия в музей авиации и космонавтики имени С. П. Королева </vt:lpstr>
      <vt:lpstr> В ходе реализации проекта «Космос» творческие объединения «Бумажная фантазия», «Вязание», «Музейное дело» посетили музей авиации и космонавтики имени С.П. Королёва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Посмотрели познавательные фильмы «Первый полёт в космос», Экскурсия по космической станции «Мир»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Юлия</cp:lastModifiedBy>
  <cp:revision>21</cp:revision>
  <dcterms:modified xsi:type="dcterms:W3CDTF">2016-03-31T04:15:29Z</dcterms:modified>
</cp:coreProperties>
</file>