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B851C3A-6128-49C4-B549-9B64B2B80414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6EF565-86AF-41D0-A325-89E2381CEE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857519"/>
          </a:xfrm>
        </p:spPr>
        <p:txBody>
          <a:bodyPr>
            <a:normAutofit fontScale="90000"/>
          </a:bodyPr>
          <a:lstStyle/>
          <a:p>
            <a:r>
              <a:rPr lang="ru-RU" cap="none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ПРАКТИЧЕСКОЕ ЗНАЧЕНИЕ  ПЕРСПЕКТИВЫ ИСПОЛЬЗОВАНИЯ ФОТОСИНТЕЗА</a:t>
            </a:r>
            <a:endParaRPr lang="ru-RU" cap="none" dirty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10234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857620" y="0"/>
            <a:ext cx="464347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ничего более изобретательного, чем природа. </a:t>
            </a:r>
            <a:endParaRPr kumimoji="0" lang="ru-RU" sz="2000" b="1" i="0" u="none" strike="noStrike" normalizeH="0" baseline="0" dirty="0" smtClean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/М. Цицерон./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природе нет ничего бесполезного.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/М. Монтеню</a:t>
            </a:r>
            <a:r>
              <a:rPr kumimoji="0" lang="ru-RU" sz="2000" b="1" i="0" u="none" strike="noStrike" normalizeH="0" baseline="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 /</a:t>
            </a:r>
            <a:endParaRPr kumimoji="0" lang="ru-RU" sz="4800" b="1" i="0" u="none" strike="noStrike" normalizeH="0" baseline="0" dirty="0" smtClean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ln w="18000">
                  <a:solidFill>
                    <a:schemeClr val="bg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Значение фотосинтеза</a:t>
            </a:r>
            <a:endParaRPr lang="ru-RU" dirty="0">
              <a:ln w="18000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« … </a:t>
            </a:r>
            <a:r>
              <a:rPr lang="ru-RU" b="1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связь между солнцем и зеленым листом приводит нас к самому широкому, самому обобщающему представлению о растении. В нем раскрывается перед нами космическая роль растений. …микроскопическое зеленое зерно хлорофилла является фокусом в мировом пространстве, в который с одного конца притекает энергия солнца. А с другого берут начало все проявления жизни на Земле. Похищенный им луч солнца горит и в мерцающей лучине и в ослепительной искре электричества. Луч солнца приводит в движение и чудовищный маховик паровой машины, и кисть художника, и перо поэта».                                               К.А. Тимирязев</a:t>
            </a:r>
            <a:r>
              <a:rPr lang="ru-RU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n w="6350"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FFFF00"/>
                </a:solidFill>
              </a:rPr>
              <a:t>Влияние на скорость фотосинтеза различных факторов</a:t>
            </a:r>
            <a:endParaRPr lang="ru-RU" dirty="0">
              <a:ln w="6350">
                <a:solidFill>
                  <a:schemeClr val="bg1">
                    <a:lumMod val="85000"/>
                    <a:lumOff val="1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4" name="Picture 4" descr="и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3810000" cy="238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71934" y="2000240"/>
            <a:ext cx="40719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Длина световой волны</a:t>
            </a:r>
          </a:p>
          <a:p>
            <a:pPr>
              <a:defRPr/>
            </a:pPr>
            <a:r>
              <a:rPr lang="ru-RU" sz="3600" dirty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Степень освещенности</a:t>
            </a:r>
          </a:p>
          <a:p>
            <a:pPr>
              <a:defRPr/>
            </a:pPr>
            <a:r>
              <a:rPr lang="ru-RU" sz="3600" dirty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Концентрация углекислого газа</a:t>
            </a:r>
          </a:p>
          <a:p>
            <a:pPr>
              <a:defRPr/>
            </a:pPr>
            <a:r>
              <a:rPr lang="ru-RU" sz="3600" dirty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Температура</a:t>
            </a:r>
          </a:p>
          <a:p>
            <a:pPr>
              <a:defRPr/>
            </a:pPr>
            <a:r>
              <a:rPr lang="ru-RU" sz="3600" dirty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452438" y="501650"/>
          <a:ext cx="8396287" cy="4522788"/>
        </p:xfrm>
        <a:graphic>
          <a:graphicData uri="http://schemas.openxmlformats.org/presentationml/2006/ole">
            <p:oleObj spid="_x0000_s1025" name="Документ" r:id="rId3" imgW="9252332" imgH="498104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429132"/>
            <a:ext cx="7901014" cy="188022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Современные научные исследования процесса фотосинтеза относят его к безопасному способу использования солнечной энергии. Приоритетная задача науки – управлять процессом фотосинтеза , с целью практического использования человечеством.</a:t>
            </a:r>
            <a:endParaRPr lang="ru-RU" dirty="0">
              <a:ln>
                <a:solidFill>
                  <a:schemeClr val="bg1">
                    <a:lumMod val="85000"/>
                    <a:lumOff val="15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4" name="Рисунок 3" descr="fotosinte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57166"/>
            <a:ext cx="53149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</a:t>
            </a:r>
            <a:r>
              <a:rPr lang="ru-RU" sz="3600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Решение продовольственной, </a:t>
            </a:r>
            <a:r>
              <a:rPr lang="ru-RU" sz="3600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экологической, </a:t>
            </a:r>
            <a:r>
              <a:rPr lang="ru-RU" sz="3600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энергетической</a:t>
            </a:r>
            <a:r>
              <a:rPr lang="ru-RU" sz="3600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, </a:t>
            </a:r>
            <a:r>
              <a:rPr lang="ru-RU" sz="360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земельной проблемы</a:t>
            </a:r>
            <a:r>
              <a:rPr lang="ru-RU" sz="360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sz="3600" dirty="0" smtClean="0">
                <a:ln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rPr>
              <a:t>– вот в чем практическое значение фотосинтеза при главном условии: бережном сохранении окружающей среды. </a:t>
            </a:r>
          </a:p>
          <a:p>
            <a:pPr>
              <a:buNone/>
            </a:pPr>
            <a:endParaRPr lang="ru-RU" sz="3600" dirty="0" smtClean="0">
              <a:ln>
                <a:solidFill>
                  <a:schemeClr val="bg1">
                    <a:lumMod val="85000"/>
                    <a:lumOff val="15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4" name="Рисунок 3" descr="fotosintez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3714752"/>
            <a:ext cx="4286250" cy="2867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</TotalTime>
  <Words>199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Апекс</vt:lpstr>
      <vt:lpstr>Документ Microsoft Office Word</vt:lpstr>
      <vt:lpstr>ПРАКТИЧЕСКОЕ ЗНАЧЕНИЕ  ПЕРСПЕКТИВЫ ИСПОЛЬЗОВАНИЯ ФОТОСИНТЕЗА</vt:lpstr>
      <vt:lpstr>Слайд 2</vt:lpstr>
      <vt:lpstr>Значение фотосинтеза</vt:lpstr>
      <vt:lpstr>Влияние на скорость фотосинтеза различных факторов</vt:lpstr>
      <vt:lpstr>Слайд 5</vt:lpstr>
      <vt:lpstr>Слайд 6</vt:lpstr>
      <vt:lpstr>Слайд 7</vt:lpstr>
    </vt:vector>
  </TitlesOfParts>
  <Company>ГОУНПОПУ37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ПРАКТИЧЕСКОЕ ЗНАЧЕНИЕ  ПЕРСПЕКТИВЫ ИСПОЛЬЗОВАНИЯ ФОТОСИНТЕЗА</dc:title>
  <dc:creator>завуч</dc:creator>
  <cp:lastModifiedBy>Елена</cp:lastModifiedBy>
  <cp:revision>5</cp:revision>
  <dcterms:created xsi:type="dcterms:W3CDTF">2010-10-29T08:03:24Z</dcterms:created>
  <dcterms:modified xsi:type="dcterms:W3CDTF">2010-11-13T11:22:00Z</dcterms:modified>
</cp:coreProperties>
</file>