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A4E63-6730-4237-8513-1C398FCBCA7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DE2826-0EBF-4D6C-9B02-0E64DC589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цар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63" b="8454"/>
          <a:stretch>
            <a:fillRect/>
          </a:stretch>
        </p:blipFill>
        <p:spPr>
          <a:xfrm>
            <a:off x="928662" y="1524000"/>
            <a:ext cx="7387754" cy="4857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некотором царстве, в некотором государстве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ба я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7643866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Долго ехали они по лесу, пока дорога не привела их к избушке Бабы-Яги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на изб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47860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Она долго враждовала с Кощеем и согласилась помочь Ивану-царевичу, но только в том случае, если его воины решат шесть уравнений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 rot="799332">
            <a:off x="1637793" y="4216859"/>
            <a:ext cx="1956614" cy="67431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2,4 – 3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0,21 (2) 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219176">
            <a:off x="5067117" y="3221949"/>
            <a:ext cx="2265834" cy="82530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+ 0,8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 (2)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78516">
            <a:off x="2093059" y="1997671"/>
            <a:ext cx="1791135" cy="6525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7,35 =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0,3 (3)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157192"/>
            <a:ext cx="1785950" cy="8640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0,65 + 2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5,9 (1)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118282">
            <a:off x="6169943" y="5731114"/>
            <a:ext cx="2779885" cy="5804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0,3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27,6 (3)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420888"/>
            <a:ext cx="2013374" cy="72008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5,8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2,7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 (1)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ба яг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92909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Прощаясь с Иваном-царевичем, Баба Яга рассказала ему о силе уравнения.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786282" y="1571612"/>
            <a:ext cx="4000560" cy="4071966"/>
          </a:xfrm>
          <a:prstGeom prst="cloudCallout">
            <a:avLst>
              <a:gd name="adj1" fmla="val -81651"/>
              <a:gd name="adj2" fmla="val -101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Коль нужно тебе какой запор  отпереть или закрыть накрепко, произнеси вслух корни уравнения. Мигом исполнится.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24000"/>
            <a:ext cx="6643734" cy="4905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Черный ворон подслушал этот разговор и рассказал обо всем Кощею.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вер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3571900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Кощей подстерег Ивана –царевича и его воинов, схватил их и бросил в глубокое подземелье. Замкнул на шесть замков.</a:t>
            </a:r>
            <a:endParaRPr lang="ru-RU" sz="3200" dirty="0"/>
          </a:p>
        </p:txBody>
      </p:sp>
      <p:pic>
        <p:nvPicPr>
          <p:cNvPr id="5" name="Содержимое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071942"/>
            <a:ext cx="1752600" cy="2143140"/>
          </a:xfrm>
          <a:prstGeom prst="rect">
            <a:avLst/>
          </a:prstGeom>
        </p:spPr>
      </p:pic>
      <p:pic>
        <p:nvPicPr>
          <p:cNvPr id="6" name="Содержимое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85926"/>
            <a:ext cx="1785950" cy="2143140"/>
          </a:xfrm>
          <a:prstGeom prst="rect">
            <a:avLst/>
          </a:prstGeom>
        </p:spPr>
      </p:pic>
      <p:pic>
        <p:nvPicPr>
          <p:cNvPr id="7" name="Содержимое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714884"/>
            <a:ext cx="1643074" cy="1928826"/>
          </a:xfrm>
          <a:prstGeom prst="rect">
            <a:avLst/>
          </a:prstGeom>
        </p:spPr>
      </p:pic>
      <p:pic>
        <p:nvPicPr>
          <p:cNvPr id="8" name="Содержимое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1714512" cy="1987840"/>
          </a:xfrm>
          <a:prstGeom prst="rect">
            <a:avLst/>
          </a:prstGeom>
        </p:spPr>
      </p:pic>
      <p:pic>
        <p:nvPicPr>
          <p:cNvPr id="9" name="Содержимое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1643074" cy="2071702"/>
          </a:xfrm>
          <a:prstGeom prst="rect">
            <a:avLst/>
          </a:prstGeom>
        </p:spPr>
      </p:pic>
      <p:pic>
        <p:nvPicPr>
          <p:cNvPr id="10" name="Содержимое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581128"/>
            <a:ext cx="1714512" cy="19954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5373216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: 0,12 * 0,2 =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7,2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(3)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517232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(0,7 +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* 5 = 0,8 * 5 + 0,6 *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(3)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4869160"/>
            <a:ext cx="33478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(0,3 +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* 4 = 0,3 * 3 + 0,7 *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(2)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4149080"/>
            <a:ext cx="21385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y: 0,2 + 0,35 =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3,6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564904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0,5) * 5 =0,4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– 0,3 *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(1)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420888"/>
            <a:ext cx="19945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3,5 :x – 2 =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Иван-царевич произнес «волшебные слова», назвал корни всех уравнений. Двери подземелья открылись. Стали воины перед воротами Кощеева дворца</a:t>
            </a:r>
            <a:endParaRPr lang="ru-RU" sz="2800" dirty="0"/>
          </a:p>
        </p:txBody>
      </p:sp>
      <p:pic>
        <p:nvPicPr>
          <p:cNvPr id="6" name="Содержимое 5" descr="11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500990" cy="5000660"/>
          </a:xfrm>
        </p:spPr>
      </p:pic>
      <p:sp>
        <p:nvSpPr>
          <p:cNvPr id="7" name="Прямоугольник 6"/>
          <p:cNvSpPr/>
          <p:nvPr/>
        </p:nvSpPr>
        <p:spPr>
          <a:xfrm>
            <a:off x="5143504" y="5857892"/>
            <a:ext cx="3071834" cy="5572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+ 0,0015 : 0,001 = 1,5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Ворота открылись Елена Прекрасная была освобождена и в тот же день сыграли свадьбу</a:t>
            </a:r>
            <a:endParaRPr lang="ru-RU" sz="3600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00240"/>
            <a:ext cx="349758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После этого Иван-царевич вместе с Еленой прекрасной проведали его сестриц, приехали домой и стали жить –поживать и добра наживать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57290" y="2143116"/>
            <a:ext cx="7429552" cy="4557738"/>
            <a:chOff x="1428728" y="2143116"/>
            <a:chExt cx="7429552" cy="4557738"/>
          </a:xfrm>
        </p:grpSpPr>
        <p:pic>
          <p:nvPicPr>
            <p:cNvPr id="1026" name="Picture 2" descr="F:\сказка\царство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28" y="2143116"/>
              <a:ext cx="6227763" cy="4306885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6000760" y="5786454"/>
              <a:ext cx="285752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Конец сказки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Жил-был Иван-царевич</a:t>
            </a:r>
            <a:endParaRPr lang="ru-RU" dirty="0"/>
          </a:p>
        </p:txBody>
      </p:sp>
      <p:pic>
        <p:nvPicPr>
          <p:cNvPr id="5122" name="Picture 2" descr="C:\Documents and Settings\User\Рабочий стол\сказка\13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2018002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было у  него три сестры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2249392" cy="33150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МАРЬЯ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6176" y="1844824"/>
            <a:ext cx="2551960" cy="42511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ОЛЬГА</a:t>
            </a:r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75856" y="1844824"/>
            <a:ext cx="2551960" cy="3747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dirty="0" smtClean="0"/>
              <a:t>АННА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C:\Documents and Settings\User\Рабочий стол\сказка\при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21" y="2564904"/>
            <a:ext cx="2645311" cy="3445876"/>
          </a:xfrm>
          <a:prstGeom prst="rect">
            <a:avLst/>
          </a:prstGeom>
          <a:noFill/>
        </p:spPr>
      </p:pic>
      <p:pic>
        <p:nvPicPr>
          <p:cNvPr id="1033" name="Picture 9" descr="C:\Documents and Settings\User\Рабочий стол\сказка\0_50782_47dac15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043771" cy="3284984"/>
          </a:xfrm>
          <a:prstGeom prst="rect">
            <a:avLst/>
          </a:prstGeom>
          <a:noFill/>
        </p:spPr>
      </p:pic>
      <p:pic>
        <p:nvPicPr>
          <p:cNvPr id="1034" name="Picture 10" descr="C:\Documents and Settings\User\Рабочий стол\сказка\0_5a30e_14a7257d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2373179" cy="367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Отдал Иван-царевич сестер своих замуж за царей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376264" cy="273630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медного царства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524000"/>
            <a:ext cx="2623968" cy="269708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серебряного царства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347864" y="2564904"/>
            <a:ext cx="2376264" cy="27363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золотого</a:t>
            </a:r>
            <a:r>
              <a:rPr lang="ru-RU" sz="2400" dirty="0" smtClean="0"/>
              <a:t> царства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User\Рабочий стол\сказка\замок1.jpeg"/>
          <p:cNvPicPr>
            <a:picLocks noChangeAspect="1" noChangeArrowheads="1"/>
          </p:cNvPicPr>
          <p:nvPr/>
        </p:nvPicPr>
        <p:blipFill>
          <a:blip r:embed="rId2" cstate="print"/>
          <a:srcRect b="9935"/>
          <a:stretch>
            <a:fillRect/>
          </a:stretch>
        </p:blipFill>
        <p:spPr bwMode="auto">
          <a:xfrm>
            <a:off x="3203848" y="3645024"/>
            <a:ext cx="2576394" cy="2808312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сказка\зам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607" y="2492896"/>
            <a:ext cx="2971416" cy="374441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сказка\замок 4.jpg"/>
          <p:cNvPicPr>
            <a:picLocks noChangeAspect="1" noChangeArrowheads="1"/>
          </p:cNvPicPr>
          <p:nvPr/>
        </p:nvPicPr>
        <p:blipFill>
          <a:blip r:embed="rId4" cstate="print"/>
          <a:srcRect b="7843"/>
          <a:stretch>
            <a:fillRect/>
          </a:stretch>
        </p:blipFill>
        <p:spPr bwMode="auto">
          <a:xfrm>
            <a:off x="323528" y="2492896"/>
            <a:ext cx="27244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и отправился в путь дорогу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                             Целый год жил без сестер, и сделалась ему скучно. Решил  он проведать сестриц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 descr="C:\Documents and Settings\User\Рабочий стол\сказка\83051344_2537661_5g_Vityazyv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65797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лена прекрасна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528392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дороге повстречал </a:t>
            </a:r>
            <a:br>
              <a:rPr lang="ru-RU" dirty="0" smtClean="0"/>
            </a:br>
            <a:r>
              <a:rPr lang="ru-RU" dirty="0" smtClean="0"/>
              <a:t>Елену Прекрасную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полюбили друг друга, но злой Кощей Бессмертный похитил Елену</a:t>
            </a:r>
            <a:endParaRPr lang="ru-RU" dirty="0"/>
          </a:p>
        </p:txBody>
      </p:sp>
      <p:pic>
        <p:nvPicPr>
          <p:cNvPr id="4100" name="Picture 4" descr="C:\Documents and Settings\User\Рабочий стол\сказка\koshe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3313.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24000"/>
            <a:ext cx="6572296" cy="4905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–царевич взял верных воинов и поехал выручать свою любимую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м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572427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Вышли они к реке, а там огромный камень закрыл дорогу на мост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924944"/>
            <a:ext cx="2664296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(y - 0,371)+ 5,44= 27,7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717032"/>
            <a:ext cx="29523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(0,127 + m) – 9,8= 3,2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581128"/>
            <a:ext cx="2952328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(x + 0,379) – 1,97=1,83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857892"/>
            <a:ext cx="77867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Если их правильно решить, то камень повернется и освободит дорогу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413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 некотором царстве, в некотором государстве</vt:lpstr>
      <vt:lpstr>Жил-был Иван-царевич</vt:lpstr>
      <vt:lpstr>И было у  него три сестры</vt:lpstr>
      <vt:lpstr>Отдал Иван-царевич сестер своих замуж за царей</vt:lpstr>
      <vt:lpstr>                                                                                           Целый год жил без сестер, и сделалась ему скучно. Решил  он проведать сестриц  </vt:lpstr>
      <vt:lpstr>По дороге повстречал  Елену Прекрасную</vt:lpstr>
      <vt:lpstr>Они полюбили друг друга, но злой Кощей Бессмертный похитил Елену</vt:lpstr>
      <vt:lpstr>Иван –царевич взял верных воинов и поехал выручать свою любимую</vt:lpstr>
      <vt:lpstr>Вышли они к реке, а там огромный камень закрыл дорогу на мост</vt:lpstr>
      <vt:lpstr>Долго ехали они по лесу, пока дорога не привела их к избушке Бабы-Яги</vt:lpstr>
      <vt:lpstr>Она долго враждовала с Кощеем и согласилась помочь Ивану-царевичу, но только в том случае, если его воины решат шесть уравнений</vt:lpstr>
      <vt:lpstr>Прощаясь с Иваном-царевичем, Баба Яга рассказала ему о силе уравнения.</vt:lpstr>
      <vt:lpstr>Черный ворон подслушал этот разговор и рассказал обо всем Кощею. </vt:lpstr>
      <vt:lpstr>Кощей подстерег Ивана –царевича и его воинов, схватил их и бросил в глубокое подземелье. Замкнул на шесть замков.</vt:lpstr>
      <vt:lpstr>Иван-царевич произнес «волшебные слова», назвал корни всех уравнений. Двери подземелья открылись. Стали воины перед воротами Кощеева дворца</vt:lpstr>
      <vt:lpstr>Ворота открылись Елена Прекрасная была освобождена и в тот же день сыграли свадьбу</vt:lpstr>
      <vt:lpstr>После этого Иван-царевич вместе с Еленой прекрасной проведали его сестриц, приехали домой и стали жить –поживать и добра наживать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2013-10-16T17:08:15Z</dcterms:created>
  <dcterms:modified xsi:type="dcterms:W3CDTF">2013-10-20T17:24:39Z</dcterms:modified>
</cp:coreProperties>
</file>