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3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6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AA3B-21F5-41ED-ACE8-CB1CF4CD917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98DA-AB9A-436F-8B7B-4D198408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    Деревья и кусты</a:t>
            </a:r>
            <a:endParaRPr lang="ru-RU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682388" y="4858603"/>
            <a:ext cx="10235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Учитель начальных классов ГБОУ СОШ №451 </a:t>
            </a:r>
            <a:r>
              <a:rPr lang="ru-RU" sz="2400" dirty="0" err="1"/>
              <a:t>Дегтерёва</a:t>
            </a:r>
            <a:r>
              <a:rPr lang="ru-RU" sz="2400" dirty="0"/>
              <a:t> Татьяна Борисовна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9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0"/>
            <a:ext cx="7239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0520" y="4602480"/>
            <a:ext cx="422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Лиственница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331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4" y="0"/>
            <a:ext cx="68370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0040" y="458724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Ольха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266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6" y="0"/>
            <a:ext cx="63514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7640" y="5135880"/>
            <a:ext cx="2971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Осина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59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70" y="0"/>
            <a:ext cx="5080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1176" y="5404513"/>
            <a:ext cx="277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Пихта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020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77400" y="4968240"/>
            <a:ext cx="225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Рябина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209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0"/>
            <a:ext cx="762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6320" y="4678680"/>
            <a:ext cx="295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Сосна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354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1"/>
            <a:ext cx="62941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920" y="481584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Тополь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781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1" y="0"/>
            <a:ext cx="78495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6320" y="4770120"/>
            <a:ext cx="2758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Ясень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782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0"/>
            <a:ext cx="65741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6675" y="5135880"/>
            <a:ext cx="3042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Калина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345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41910"/>
            <a:ext cx="8572500" cy="68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0"/>
            <a:ext cx="62866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960" y="393192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Берёза—символ России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949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7" y="0"/>
            <a:ext cx="55869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7560" y="5120640"/>
            <a:ext cx="248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Сирень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21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0"/>
            <a:ext cx="7691120" cy="676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5760" y="5029200"/>
            <a:ext cx="3368040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Шиповник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56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0"/>
            <a:ext cx="823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7620000" cy="6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532263"/>
            <a:ext cx="1074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Картинки взяты из </a:t>
            </a:r>
            <a:r>
              <a:rPr lang="ru-RU" dirty="0" smtClean="0"/>
              <a:t>интернета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-6858"/>
            <a:ext cx="6537960" cy="6864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4648200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Вяз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19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3" y="0"/>
            <a:ext cx="73830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320" y="4343400"/>
            <a:ext cx="2423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Дуб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534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8039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3560" y="5227320"/>
            <a:ext cx="1539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Ель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6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0"/>
            <a:ext cx="7932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4460" y="5212080"/>
            <a:ext cx="268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Каштан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55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2" y="0"/>
            <a:ext cx="83634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2600" y="5044440"/>
            <a:ext cx="256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Кедр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81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9320" y="4541520"/>
            <a:ext cx="184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Клён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553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" y="0"/>
            <a:ext cx="84486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8760" y="5074920"/>
            <a:ext cx="248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Липа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48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</Words>
  <Application>Microsoft Office PowerPoint</Application>
  <PresentationFormat>Широкоэкранный</PresentationFormat>
  <Paragraphs>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    Деревья и кусты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Дегтерева</dc:creator>
  <cp:lastModifiedBy>Татьяна Дегтерева</cp:lastModifiedBy>
  <cp:revision>7</cp:revision>
  <dcterms:created xsi:type="dcterms:W3CDTF">2015-10-24T18:44:01Z</dcterms:created>
  <dcterms:modified xsi:type="dcterms:W3CDTF">2016-03-27T09:53:27Z</dcterms:modified>
</cp:coreProperties>
</file>