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1" r:id="rId3"/>
    <p:sldId id="282" r:id="rId4"/>
    <p:sldId id="257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4C50-CFB9-47F0-BD17-EBD338D2F28B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94D-7254-412C-9F1A-D16E37980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4C50-CFB9-47F0-BD17-EBD338D2F28B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94D-7254-412C-9F1A-D16E37980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4C50-CFB9-47F0-BD17-EBD338D2F28B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94D-7254-412C-9F1A-D16E37980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4C50-CFB9-47F0-BD17-EBD338D2F28B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94D-7254-412C-9F1A-D16E37980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4C50-CFB9-47F0-BD17-EBD338D2F28B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94D-7254-412C-9F1A-D16E37980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4C50-CFB9-47F0-BD17-EBD338D2F28B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94D-7254-412C-9F1A-D16E37980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4C50-CFB9-47F0-BD17-EBD338D2F28B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94D-7254-412C-9F1A-D16E37980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4C50-CFB9-47F0-BD17-EBD338D2F28B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94D-7254-412C-9F1A-D16E37980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4C50-CFB9-47F0-BD17-EBD338D2F28B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94D-7254-412C-9F1A-D16E37980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4C50-CFB9-47F0-BD17-EBD338D2F28B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94D-7254-412C-9F1A-D16E37980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4C50-CFB9-47F0-BD17-EBD338D2F28B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7FB94D-7254-412C-9F1A-D16E379806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D04C50-CFB9-47F0-BD17-EBD338D2F28B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7FB94D-7254-412C-9F1A-D16E379806C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635896" y="2348880"/>
            <a:ext cx="5000625" cy="17526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3100" b="1" i="1" dirty="0" smtClean="0">
                <a:solidFill>
                  <a:schemeClr val="bg1"/>
                </a:solidFill>
                <a:effectLst>
                  <a:glow rad="25400">
                    <a:schemeClr val="accent1">
                      <a:alpha val="40000"/>
                    </a:schemeClr>
                  </a:glow>
                  <a:outerShdw blurRad="50800" dist="50800" dir="900000" algn="ctr" rotWithShape="0">
                    <a:srgbClr val="000000">
                      <a:alpha val="93000"/>
                    </a:srgbClr>
                  </a:outerShdw>
                </a:effectLst>
              </a:rPr>
              <a:t>Учитель начальных классов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3100" b="1" i="1" dirty="0" smtClean="0">
                <a:solidFill>
                  <a:schemeClr val="bg1"/>
                </a:solidFill>
                <a:effectLst>
                  <a:glow rad="25400">
                    <a:schemeClr val="accent1">
                      <a:alpha val="40000"/>
                    </a:schemeClr>
                  </a:glow>
                  <a:outerShdw blurRad="50800" dist="50800" dir="900000" algn="ctr" rotWithShape="0">
                    <a:srgbClr val="000000">
                      <a:alpha val="93000"/>
                    </a:srgbClr>
                  </a:outerShdw>
                </a:effectLst>
              </a:rPr>
              <a:t>первой квалификационной категории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3100" b="1" i="1" dirty="0" smtClean="0">
                <a:solidFill>
                  <a:schemeClr val="bg1"/>
                </a:solidFill>
                <a:effectLst>
                  <a:glow rad="25400">
                    <a:schemeClr val="accent1">
                      <a:alpha val="40000"/>
                    </a:schemeClr>
                  </a:glow>
                  <a:outerShdw blurRad="50800" dist="50800" dir="900000" algn="ctr" rotWithShape="0">
                    <a:srgbClr val="000000">
                      <a:alpha val="93000"/>
                    </a:srgbClr>
                  </a:outerShdw>
                </a:effectLst>
              </a:rPr>
              <a:t>Климова Елена Алексеевна</a:t>
            </a:r>
          </a:p>
          <a:p>
            <a:pPr algn="ctr"/>
            <a:endParaRPr lang="ru-RU" sz="2000" dirty="0" smtClean="0">
              <a:latin typeface="+mj-lt"/>
            </a:endParaRPr>
          </a:p>
          <a:p>
            <a:pPr algn="ctr"/>
            <a:endParaRPr lang="ru-RU" sz="2000" dirty="0" smtClean="0">
              <a:latin typeface="+mj-lt"/>
            </a:endParaRPr>
          </a:p>
          <a:p>
            <a:endParaRPr lang="ru-RU" dirty="0">
              <a:effectLst>
                <a:outerShdw blurRad="50800" dist="50800" dir="3420000" sx="2000" sy="2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F:\моё фо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2970397" cy="3820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68" y="154354"/>
            <a:ext cx="8229600" cy="664594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Группа «Зрение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»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4" descr="F:\презентаия\DSC002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83" y="829102"/>
            <a:ext cx="4273386" cy="2575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F:\презентаия\DSC00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4613" y="815215"/>
            <a:ext cx="3960440" cy="2676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45453" y="3404187"/>
            <a:ext cx="8229600" cy="64759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Группа «Обоняние»</a:t>
            </a:r>
            <a:endParaRPr kumimoji="0" lang="ru-RU" sz="4000" b="0" i="0" u="none" strike="noStrike" kern="1200" cap="none" spc="0" normalizeH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pic>
        <p:nvPicPr>
          <p:cNvPr id="6" name="Picture 7" descr="F:\презентаия\DSC002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682" y="4051785"/>
            <a:ext cx="4276817" cy="2544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F:\презентаия\DSC003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2243" y="4075990"/>
            <a:ext cx="3915021" cy="2649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180" y="620688"/>
            <a:ext cx="8928992" cy="936104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kern="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kern="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kern="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kern="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kern="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kern="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kern="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Муниципальное   автономное  образовательное  </a:t>
            </a:r>
            <a:r>
              <a:rPr lang="ru-RU" sz="27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учреждение </a:t>
            </a:r>
            <a:r>
              <a:rPr lang="ru-RU" sz="27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br>
              <a:rPr lang="ru-RU" sz="27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7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гимназия </a:t>
            </a:r>
            <a:r>
              <a:rPr lang="ru-RU" sz="27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№5 </a:t>
            </a:r>
            <a:r>
              <a:rPr lang="ru-RU" sz="27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г. Новороссийск Краснодарский край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2" y="1844824"/>
            <a:ext cx="7632848" cy="4797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104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680" y="620688"/>
            <a:ext cx="8856984" cy="504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в 1 классе по курсу «Окружающий мир»</a:t>
            </a:r>
            <a:b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УМК «Перспектива» Плешаков А. А.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54006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200" b="1" u="sng" dirty="0" smtClean="0">
                <a:solidFill>
                  <a:srgbClr val="33CCCC"/>
                </a:solidFill>
                <a:latin typeface="Times New Roman" pitchFamily="18" charset="0"/>
                <a:cs typeface="Times New Roman" pitchFamily="18" charset="0"/>
              </a:rPr>
              <a:t>Тема: «Как мы общаемся с миром»</a:t>
            </a:r>
          </a:p>
          <a:p>
            <a:pPr marL="0" indent="354013" algn="just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урока: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Открытия новых знаний. Урок-исследование.</a:t>
            </a:r>
          </a:p>
          <a:p>
            <a:pPr marL="0" indent="354013" algn="just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урока: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условий для восприятия знаний об общении с окружающим миром с помощью зрения, слуха, осязания, вкуса, обоняния, их общей роли в организме человека, применении полученных знаний в жизни.</a:t>
            </a:r>
          </a:p>
          <a:p>
            <a:pPr marL="0" indent="354013" algn="just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Учиться определять подходящими словами ощущения от восприятия окружающего мира и способы восприятия с помощью чувств, называть органы чувств;</a:t>
            </a:r>
          </a:p>
          <a:p>
            <a:pPr marL="0" indent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Осознавать красоту мира природы и культуры с помощью органов чувств; </a:t>
            </a:r>
          </a:p>
          <a:p>
            <a:pPr marL="0" indent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Проявлять положительное отношение к учебному предмету, осознавать его значение, проявлять интерес к новому учебному материалу.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9324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Повторение пройденного материала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Фронтальная форма работы</a:t>
            </a:r>
            <a:endParaRPr lang="ru-RU" dirty="0"/>
          </a:p>
        </p:txBody>
      </p:sp>
      <p:pic>
        <p:nvPicPr>
          <p:cNvPr id="2050" name="Picture 2" descr="F:\презентаия\DSC00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095" y="1800493"/>
            <a:ext cx="4272533" cy="3985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F:\презентаия\DSC004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9113" y="1830683"/>
            <a:ext cx="4376739" cy="3985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ocuments and Settings\Admin\Рабочий стол\вовка в 3\Новая папка\101MSDCF\DSC00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688" y="-8786898"/>
            <a:ext cx="8858312" cy="30944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9179"/>
            <a:ext cx="8229600" cy="5925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Актуализация знаний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 descr="F:\презентаия\DSC00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385" y="1189668"/>
            <a:ext cx="4142296" cy="3106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Documents and Settings\Admin\Рабочий стол\вовка в 3\101MSDCF\DSC001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5338" y="1189668"/>
            <a:ext cx="4172212" cy="312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Documents and Settings\Admin\Рабочий стол\вовка в 3\Новая папка\101MSDCF\DSC004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9250" y="3429203"/>
            <a:ext cx="4525499" cy="3394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689" y="152022"/>
            <a:ext cx="8229600" cy="5966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Открытия новых знаний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100" name="Picture 4" descr="C:\Documents and Settings\Admin\Рабочий стол\вовка в 3\101MSDCF\DSC00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532" y="3573914"/>
            <a:ext cx="4211168" cy="318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Documents and Settings\Admin\Рабочий стол\вовка в 3\101MSDCF\DSC00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1475" y="3580774"/>
            <a:ext cx="3893955" cy="318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Documents and Settings\Admin\Рабочий стол\вовка в 3\101MSDCF\DSC00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835348"/>
            <a:ext cx="3900744" cy="3247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Admin\Рабочий стол\вовка в 3\101MSDCF\DSC000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570" y="845395"/>
            <a:ext cx="3834832" cy="3252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Открытия новых знаний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F:\презентаия\DSC00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6889966" cy="5167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F:\презентаия\DSC00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2463" y="4130978"/>
            <a:ext cx="4133953" cy="2532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F:\презентаия\DSC00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991" y="4154956"/>
            <a:ext cx="4081448" cy="2543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9078"/>
            <a:ext cx="8229600" cy="73660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Физминутка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6816" y="1057118"/>
            <a:ext cx="8229600" cy="530393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/>
              <a:t>Первичное закрепление понятий</a:t>
            </a:r>
            <a:r>
              <a:rPr lang="ru-RU" dirty="0" smtClean="0"/>
              <a:t>.</a:t>
            </a:r>
          </a:p>
        </p:txBody>
      </p:sp>
      <p:pic>
        <p:nvPicPr>
          <p:cNvPr id="6146" name="Picture 2" descr="F:\презентаия\DSC002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412776"/>
            <a:ext cx="4071396" cy="2736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F:\презентаия\DSC002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7016" y="1448681"/>
            <a:ext cx="4089400" cy="2700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278" y="514617"/>
            <a:ext cx="8229600" cy="66406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Постановка учебной задачи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7170" name="Picture 2" descr="F:\презентаия\DSC00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545" y="1178685"/>
            <a:ext cx="4803519" cy="3618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F:\презентаия\DSC002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429000"/>
            <a:ext cx="4659503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6251585</TotalTime>
  <Words>159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    Муниципальное   автономное  образовательное  учреждение               гимназия №5  г. Новороссийск Краснодарский край</vt:lpstr>
      <vt:lpstr>Урок в 1 классе по курсу «Окружающий мир» УМК «Перспектива» Плешаков А. А.</vt:lpstr>
      <vt:lpstr>Повторение пройденного материала</vt:lpstr>
      <vt:lpstr>Актуализация знаний</vt:lpstr>
      <vt:lpstr>Открытия новых знаний</vt:lpstr>
      <vt:lpstr>Открытия новых знаний</vt:lpstr>
      <vt:lpstr>Физминутка</vt:lpstr>
      <vt:lpstr>Постановка учебной задачи</vt:lpstr>
      <vt:lpstr>Группа «Зрение»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VIII Всероссийский конкурс профессионального мастерства  педагогов «Мой лучший урок</dc:title>
  <dc:subject>Как мы общаемся с миром</dc:subject>
  <dc:creator>Климова Е.А.</dc:creator>
  <cp:lastModifiedBy>Vladimir_Klimov</cp:lastModifiedBy>
  <cp:revision>51</cp:revision>
  <dcterms:created xsi:type="dcterms:W3CDTF">2013-11-19T14:16:23Z</dcterms:created>
  <dcterms:modified xsi:type="dcterms:W3CDTF">2016-03-28T19:47:29Z</dcterms:modified>
  <cp:category>Начальная школа; Обществознание</cp:category>
</cp:coreProperties>
</file>