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3861048"/>
            <a:ext cx="4788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Математика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214554"/>
            <a:ext cx="2500330" cy="2500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679819" y="3464719"/>
            <a:ext cx="2499536" cy="79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4929190" y="4714884"/>
            <a:ext cx="3714776" cy="158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6571470" y="2643976"/>
            <a:ext cx="2216166" cy="192882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4929190" y="2214554"/>
            <a:ext cx="1857388" cy="28734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7295"/>
          </a:xfrm>
        </p:spPr>
        <p:txBody>
          <a:bodyPr/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Мамеда</a:t>
            </a:r>
            <a:r>
              <a:rPr lang="ru-RU" sz="3600" dirty="0" smtClean="0"/>
              <a:t> было 10 овец. Все, кроме 9 издохли. Сколько овец осталось?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Практика\Преддипломная практика\Конспекты\Мои\Математика\Картинки\0_d233b_38c0ca5e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2" y="3714752"/>
            <a:ext cx="2514598" cy="3143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3000372"/>
          </a:xfrm>
        </p:spPr>
        <p:txBody>
          <a:bodyPr/>
          <a:lstStyle/>
          <a:p>
            <a:r>
              <a:rPr lang="ru-RU" sz="3200" dirty="0" smtClean="0"/>
              <a:t>Какие математические записи </a:t>
            </a:r>
            <a:r>
              <a:rPr lang="ru-RU" sz="3200" dirty="0" err="1" smtClean="0"/>
              <a:t>мож-но</a:t>
            </a:r>
            <a:r>
              <a:rPr lang="ru-RU" sz="3200" dirty="0" smtClean="0"/>
              <a:t> </a:t>
            </a:r>
            <a:r>
              <a:rPr lang="ru-RU" sz="3200" dirty="0" smtClean="0"/>
              <a:t>сделать, используя числа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восемь </a:t>
            </a:r>
            <a:r>
              <a:rPr lang="ru-RU" sz="3200" dirty="0" smtClean="0"/>
              <a:t>и два, а также </a:t>
            </a:r>
            <a:r>
              <a:rPr lang="ru-RU" sz="3200" dirty="0" smtClean="0"/>
              <a:t>известные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вам математические знаки?</a:t>
            </a:r>
            <a:endParaRPr lang="ko-KR" alt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Практика\Пробные уроки\Картинки\Часы, время, цифры\2_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1643074" cy="1643074"/>
          </a:xfrm>
          <a:prstGeom prst="rect">
            <a:avLst/>
          </a:prstGeom>
          <a:noFill/>
        </p:spPr>
      </p:pic>
      <p:pic>
        <p:nvPicPr>
          <p:cNvPr id="2051" name="Picture 3" descr="D:\Практика\Преддипломная практика\Конспекты\Мои\Математика\Картинки\rory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2857496"/>
            <a:ext cx="1928826" cy="2115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2357430"/>
          </a:xfrm>
        </p:spPr>
        <p:txBody>
          <a:bodyPr/>
          <a:lstStyle/>
          <a:p>
            <a:r>
              <a:rPr lang="ru-RU" dirty="0" smtClean="0"/>
              <a:t>Вычислите наиболее</a:t>
            </a:r>
            <a:br>
              <a:rPr lang="ru-RU" dirty="0" smtClean="0"/>
            </a:br>
            <a:r>
              <a:rPr lang="ru-RU" dirty="0" smtClean="0"/>
              <a:t>удобным способом: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>
          <a:xfrm>
            <a:off x="2071670" y="1844824"/>
            <a:ext cx="7072330" cy="41478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b="1" dirty="0" smtClean="0"/>
              <a:t>6 + 7 + 4 + 3   = ⁪	</a:t>
            </a:r>
            <a:endParaRPr lang="ru-RU" sz="3200" b="1" dirty="0" smtClean="0"/>
          </a:p>
          <a:p>
            <a:pPr>
              <a:lnSpc>
                <a:spcPct val="150000"/>
              </a:lnSpc>
            </a:pPr>
            <a:r>
              <a:rPr lang="ru-RU" sz="3200" b="1" dirty="0" smtClean="0"/>
              <a:t>4 </a:t>
            </a:r>
            <a:r>
              <a:rPr lang="ru-RU" sz="3200" b="1" dirty="0" smtClean="0"/>
              <a:t>+ 20 + 6 + 50 = ⁪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8 + 9 + 2 + 1   = ⁪	</a:t>
            </a:r>
            <a:endParaRPr lang="ru-RU" sz="3200" b="1" dirty="0" smtClean="0"/>
          </a:p>
          <a:p>
            <a:pPr>
              <a:lnSpc>
                <a:spcPct val="150000"/>
              </a:lnSpc>
            </a:pPr>
            <a:r>
              <a:rPr lang="ru-RU" sz="3200" b="1" dirty="0" smtClean="0"/>
              <a:t>60 </a:t>
            </a:r>
            <a:r>
              <a:rPr lang="ru-RU" sz="3200" b="1" dirty="0" smtClean="0"/>
              <a:t>+ 6 + 20 + 4 = ⁪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4 + 2 + 10 + 8 = ⁪	</a:t>
            </a:r>
            <a:endParaRPr lang="ru-RU" sz="3200" b="1" dirty="0" smtClean="0"/>
          </a:p>
          <a:p>
            <a:pPr>
              <a:lnSpc>
                <a:spcPct val="150000"/>
              </a:lnSpc>
            </a:pPr>
            <a:r>
              <a:rPr lang="ru-RU" sz="3200" b="1" dirty="0" smtClean="0"/>
              <a:t>40 </a:t>
            </a:r>
            <a:r>
              <a:rPr lang="ru-RU" sz="3200" b="1" dirty="0" smtClean="0"/>
              <a:t>+ 8 + 30 + 2 = ⁪</a:t>
            </a:r>
          </a:p>
          <a:p>
            <a:pPr>
              <a:lnSpc>
                <a:spcPct val="150000"/>
              </a:lnSpc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2000240"/>
          </a:xfrm>
        </p:spPr>
        <p:txBody>
          <a:bodyPr/>
          <a:lstStyle/>
          <a:p>
            <a:r>
              <a:rPr lang="ru-RU" sz="3200" dirty="0" smtClean="0"/>
              <a:t>Определите закономерность</a:t>
            </a:r>
            <a:br>
              <a:rPr lang="ru-RU" sz="3200" dirty="0" smtClean="0"/>
            </a:br>
            <a:r>
              <a:rPr lang="ru-RU" sz="3200" dirty="0" smtClean="0"/>
              <a:t>и дополните таблицу </a:t>
            </a:r>
            <a:br>
              <a:rPr lang="ru-RU" sz="3200" dirty="0" smtClean="0"/>
            </a:br>
            <a:r>
              <a:rPr lang="ru-RU" sz="3200" dirty="0" smtClean="0"/>
              <a:t>числами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857356" y="2428868"/>
          <a:ext cx="6429421" cy="3500463"/>
        </p:xfrm>
        <a:graphic>
          <a:graphicData uri="http://schemas.openxmlformats.org/drawingml/2006/table">
            <a:tbl>
              <a:tblPr/>
              <a:tblGrid>
                <a:gridCol w="793286"/>
                <a:gridCol w="803678"/>
                <a:gridCol w="807141"/>
                <a:gridCol w="803678"/>
                <a:gridCol w="807141"/>
                <a:gridCol w="803678"/>
                <a:gridCol w="807141"/>
                <a:gridCol w="803678"/>
              </a:tblGrid>
              <a:tr h="1166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785926"/>
          </a:xfrm>
        </p:spPr>
        <p:txBody>
          <a:bodyPr/>
          <a:lstStyle/>
          <a:p>
            <a:pPr algn="ctr"/>
            <a:r>
              <a:rPr lang="ru-RU" sz="3600" dirty="0" smtClean="0"/>
              <a:t>Алгоритм сложения </a:t>
            </a:r>
            <a:br>
              <a:rPr lang="ru-RU" sz="3600" dirty="0" smtClean="0"/>
            </a:br>
            <a:r>
              <a:rPr lang="ru-RU" sz="3600" dirty="0" smtClean="0"/>
              <a:t>в столбик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sz="2800" dirty="0" smtClean="0"/>
              <a:t>1. Записываем первое слагаемое.</a:t>
            </a:r>
          </a:p>
          <a:p>
            <a:r>
              <a:rPr lang="ru-RU" sz="2800" dirty="0" smtClean="0"/>
              <a:t>2. Записываем второе слагаемое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единицы под единицами; десятки под десятками.</a:t>
            </a:r>
          </a:p>
          <a:p>
            <a:r>
              <a:rPr lang="ru-RU" sz="2800" dirty="0" smtClean="0"/>
              <a:t>3. Складываем единицы.</a:t>
            </a:r>
          </a:p>
          <a:p>
            <a:r>
              <a:rPr lang="ru-RU" sz="2800" dirty="0" smtClean="0"/>
              <a:t>4. Складываем десятки.</a:t>
            </a:r>
          </a:p>
          <a:p>
            <a:r>
              <a:rPr lang="ru-RU" sz="2800" dirty="0" smtClean="0"/>
              <a:t>5. Читаем ответ.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2357430"/>
          </a:xfrm>
        </p:spPr>
        <p:txBody>
          <a:bodyPr/>
          <a:lstStyle/>
          <a:p>
            <a:r>
              <a:rPr lang="ru-RU" dirty="0" smtClean="0"/>
              <a:t>Сравните выражения, </a:t>
            </a:r>
            <a:br>
              <a:rPr lang="ru-RU" dirty="0" smtClean="0"/>
            </a:br>
            <a:r>
              <a:rPr lang="ru-RU" dirty="0" smtClean="0"/>
              <a:t>расставьте знаки </a:t>
            </a:r>
            <a:r>
              <a:rPr lang="en-US" dirty="0" smtClean="0"/>
              <a:t>&gt;,&lt;,=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>
          <a:xfrm>
            <a:off x="2071670" y="2143116"/>
            <a:ext cx="6563072" cy="36352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6 * </a:t>
            </a:r>
            <a:r>
              <a:rPr lang="ru-RU" sz="4000" b="1" dirty="0" smtClean="0"/>
              <a:t>4   …   </a:t>
            </a:r>
            <a:r>
              <a:rPr lang="ru-RU" sz="4000" b="1" dirty="0" smtClean="0"/>
              <a:t>6 * 5 - 6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9 * 8 </a:t>
            </a:r>
            <a:r>
              <a:rPr lang="ru-RU" sz="4000" b="1" dirty="0" smtClean="0"/>
              <a:t>  …   </a:t>
            </a:r>
            <a:r>
              <a:rPr lang="ru-RU" sz="4000" b="1" dirty="0" smtClean="0"/>
              <a:t>9 * 7 + 9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5 * 5 + 5 * </a:t>
            </a:r>
            <a:r>
              <a:rPr lang="ru-RU" sz="4000" b="1" dirty="0" smtClean="0"/>
              <a:t>4  …   </a:t>
            </a:r>
            <a:r>
              <a:rPr lang="ru-RU" sz="4000" b="1" dirty="0" smtClean="0"/>
              <a:t>5 * 9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81 : 9 </a:t>
            </a:r>
            <a:r>
              <a:rPr lang="ru-RU" sz="4000" b="1" dirty="0" smtClean="0"/>
              <a:t>  …   </a:t>
            </a:r>
            <a:r>
              <a:rPr lang="ru-RU" sz="4000" b="1" dirty="0" smtClean="0"/>
              <a:t>9</a:t>
            </a:r>
          </a:p>
          <a:p>
            <a:pPr>
              <a:lnSpc>
                <a:spcPct val="150000"/>
              </a:lnSpc>
            </a:pP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>
          <a:xfrm>
            <a:off x="1500166" y="1285860"/>
            <a:ext cx="7429552" cy="47068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4000" b="1" dirty="0" smtClean="0"/>
              <a:t>7 * 3 + 7 + 7 + 7   …   7 * 6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8 * 3 + 8 * 4  …  8 * 7 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56 : 7  …  8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/>
              <a:t>32 :  8   …   4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Магический квадрат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488" y="1785926"/>
          <a:ext cx="4448067" cy="3939921"/>
        </p:xfrm>
        <a:graphic>
          <a:graphicData uri="http://schemas.openxmlformats.org/drawingml/2006/table">
            <a:tbl>
              <a:tblPr/>
              <a:tblGrid>
                <a:gridCol w="1482689"/>
                <a:gridCol w="1482689"/>
                <a:gridCol w="1482689"/>
              </a:tblGrid>
              <a:tr h="153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7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41" marR="50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148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Слайд 1</vt:lpstr>
      <vt:lpstr>Слайд 2</vt:lpstr>
      <vt:lpstr>Какие математические записи мож-но сделать, используя числа  восемь и два, а также известные  вам математические знаки?</vt:lpstr>
      <vt:lpstr>Вычислите наиболее удобным способом:</vt:lpstr>
      <vt:lpstr>Определите закономерность и дополните таблицу  числами</vt:lpstr>
      <vt:lpstr>Алгоритм сложения  в столбик</vt:lpstr>
      <vt:lpstr>Сравните выражения,  расставьте знаки &gt;,&lt;,=.</vt:lpstr>
      <vt:lpstr>Слайд 8</vt:lpstr>
      <vt:lpstr>Магический квадрат</vt:lpstr>
      <vt:lpstr>Слайд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Asus</cp:lastModifiedBy>
  <cp:revision>31</cp:revision>
  <dcterms:created xsi:type="dcterms:W3CDTF">2014-04-01T16:35:38Z</dcterms:created>
  <dcterms:modified xsi:type="dcterms:W3CDTF">2016-02-25T12:41:44Z</dcterms:modified>
</cp:coreProperties>
</file>