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0820-4200-4CA9-8227-ACD25881917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CDA-3C5F-468F-A07F-3059C372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0820-4200-4CA9-8227-ACD25881917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CDA-3C5F-468F-A07F-3059C372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0820-4200-4CA9-8227-ACD25881917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CDA-3C5F-468F-A07F-3059C372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0820-4200-4CA9-8227-ACD25881917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CDA-3C5F-468F-A07F-3059C372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0820-4200-4CA9-8227-ACD25881917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CDA-3C5F-468F-A07F-3059C372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0820-4200-4CA9-8227-ACD25881917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CDA-3C5F-468F-A07F-3059C372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0820-4200-4CA9-8227-ACD25881917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CDA-3C5F-468F-A07F-3059C372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0820-4200-4CA9-8227-ACD25881917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CDA-3C5F-468F-A07F-3059C372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0820-4200-4CA9-8227-ACD25881917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CDA-3C5F-468F-A07F-3059C372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0820-4200-4CA9-8227-ACD25881917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CDA-3C5F-468F-A07F-3059C372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0820-4200-4CA9-8227-ACD25881917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CDA-3C5F-468F-A07F-3059C372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0820-4200-4CA9-8227-ACD25881917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E5CDA-3C5F-468F-A07F-3059C372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achalka26.ucoz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5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slide" Target="slide8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5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slide" Target="slide8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mi91.unigrad.ru/media/cache/ce/af/4a/5d/ceaf4a5df3f42426372722d83df16c53.jpg" TargetMode="External"/><Relationship Id="rId13" Type="http://schemas.openxmlformats.org/officeDocument/2006/relationships/slide" Target="slide1.xml"/><Relationship Id="rId3" Type="http://schemas.openxmlformats.org/officeDocument/2006/relationships/hyperlink" Target="http://g01.a.alicdn.com/kf/HTB14x_9IXXXXXXpXVXXq6xXFXXX4/Diamond-Painting-font-b-Flower-b-font-daisy-on-the-font-b-window-b-font-Cross.jpg" TargetMode="External"/><Relationship Id="rId7" Type="http://schemas.openxmlformats.org/officeDocument/2006/relationships/hyperlink" Target="http://zvetisurguta.ru/upload/iblock/d92/d929f882b2359987d66146ac90090149.jpg" TargetMode="External"/><Relationship Id="rId12" Type="http://schemas.openxmlformats.org/officeDocument/2006/relationships/hyperlink" Target="http://dic.academic.ru/pictures/wiki/files/50/2007-04-20Saintpaulia_ionantha0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g.amour.pl/wp-content/uploads/2015/02/Zantedeschia_aethiopica_HRM.jpg" TargetMode="External"/><Relationship Id="rId11" Type="http://schemas.openxmlformats.org/officeDocument/2006/relationships/hyperlink" Target="http://flowerplaces.ru/uploads/25032011/ris3.jpg" TargetMode="External"/><Relationship Id="rId5" Type="http://schemas.openxmlformats.org/officeDocument/2006/relationships/hyperlink" Target="http://vertograd-s.com/catalog/odn/Pelargonium/foto/Pelargonium+zonale+PerlenketteOrange+full.jpg" TargetMode="External"/><Relationship Id="rId10" Type="http://schemas.openxmlformats.org/officeDocument/2006/relationships/hyperlink" Target="http://zelenaya-kniga.ru/wp-content/uploads/2012/05/aloe_1.jpg" TargetMode="External"/><Relationship Id="rId4" Type="http://schemas.openxmlformats.org/officeDocument/2006/relationships/hyperlink" Target="http://xa-xatyn.ru/wp-content/uploads/2013/07/1051.jpg" TargetMode="External"/><Relationship Id="rId9" Type="http://schemas.openxmlformats.org/officeDocument/2006/relationships/hyperlink" Target="http://nargil.ir/plant/images/pic/9/Sansevieria%20Trifasciata9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5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slide" Target="slide8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5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slide" Target="slide8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5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slide" Target="slide8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5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slide" Target="slide8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11.xml"/><Relationship Id="rId18" Type="http://schemas.openxmlformats.org/officeDocument/2006/relationships/image" Target="../media/image11.jpeg"/><Relationship Id="rId3" Type="http://schemas.openxmlformats.org/officeDocument/2006/relationships/slide" Target="slide6.xml"/><Relationship Id="rId7" Type="http://schemas.openxmlformats.org/officeDocument/2006/relationships/slide" Target="slide4.xml"/><Relationship Id="rId12" Type="http://schemas.openxmlformats.org/officeDocument/2006/relationships/image" Target="../media/image8.jpeg"/><Relationship Id="rId17" Type="http://schemas.openxmlformats.org/officeDocument/2006/relationships/slide" Target="slide5.xml"/><Relationship Id="rId2" Type="http://schemas.openxmlformats.org/officeDocument/2006/relationships/image" Target="../media/image1.jpeg"/><Relationship Id="rId16" Type="http://schemas.openxmlformats.org/officeDocument/2006/relationships/image" Target="../media/image10.jpeg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10.xml"/><Relationship Id="rId5" Type="http://schemas.openxmlformats.org/officeDocument/2006/relationships/slide" Target="slide7.xml"/><Relationship Id="rId15" Type="http://schemas.openxmlformats.org/officeDocument/2006/relationships/slide" Target="slide8.xml"/><Relationship Id="rId10" Type="http://schemas.openxmlformats.org/officeDocument/2006/relationships/image" Target="../media/image7.jpeg"/><Relationship Id="rId19" Type="http://schemas.openxmlformats.org/officeDocument/2006/relationships/image" Target="../media/image3.jpeg"/><Relationship Id="rId4" Type="http://schemas.openxmlformats.org/officeDocument/2006/relationships/image" Target="../media/image4.jpeg"/><Relationship Id="rId9" Type="http://schemas.openxmlformats.org/officeDocument/2006/relationships/slide" Target="slide9.xml"/><Relationship Id="rId1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5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slide" Target="slide8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5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slide" Target="slide8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>
            <a:hlinkClick r:id="rId2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214290"/>
            <a:ext cx="1214446" cy="91311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857356" y="214290"/>
            <a:ext cx="592935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ndara" pitchFamily="34" charset="0"/>
              </a:rPr>
              <a:t>Работа выполнена в рамках творческой мастерской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ndara" pitchFamily="34" charset="0"/>
              </a:rPr>
              <a:t> «Приемы </a:t>
            </a:r>
            <a:r>
              <a:rPr lang="ru-RU" b="1" dirty="0" err="1" smtClean="0">
                <a:solidFill>
                  <a:srgbClr val="002060"/>
                </a:solidFill>
                <a:latin typeface="Candara" pitchFamily="34" charset="0"/>
              </a:rPr>
              <a:t>медиадидактики</a:t>
            </a:r>
            <a:r>
              <a:rPr lang="ru-RU" b="1" dirty="0" smtClean="0">
                <a:solidFill>
                  <a:srgbClr val="002060"/>
                </a:solidFill>
                <a:latin typeface="Candara" pitchFamily="34" charset="0"/>
              </a:rPr>
              <a:t> в творчестве учителя»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ndara" pitchFamily="34" charset="0"/>
              </a:rPr>
              <a:t>на сайте </a:t>
            </a:r>
            <a:r>
              <a:rPr lang="en-US" b="1" dirty="0" smtClean="0">
                <a:solidFill>
                  <a:srgbClr val="002060"/>
                </a:solidFill>
                <a:latin typeface="Candara" pitchFamily="34" charset="0"/>
                <a:hlinkClick r:id="rId2"/>
              </a:rPr>
              <a:t>http://nachalka26.ucoz.com</a:t>
            </a:r>
            <a:endParaRPr lang="be-BY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4929198"/>
            <a:ext cx="5643602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Автор работы: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Капустина Галина Васильевна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Учитель начальных классов МБОУ «ОСШ № 2» Октябрьского муниципального района Волгоградской области.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2015 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58214" y="6286496"/>
            <a:ext cx="571504" cy="35721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71604" y="2143116"/>
            <a:ext cx="6286544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Что растёт на подоконнике?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3786190"/>
            <a:ext cx="485778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Окружающий мир 1 класс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14612" y="1643050"/>
            <a:ext cx="3643338" cy="342902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>
            <a:hlinkHover r:id="rId4" action="ppaction://hlinksldjump"/>
          </p:cNvPr>
          <p:cNvSpPr/>
          <p:nvPr/>
        </p:nvSpPr>
        <p:spPr>
          <a:xfrm>
            <a:off x="6643702" y="2500306"/>
            <a:ext cx="1928826" cy="157163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Hover r:id="rId6" action="ppaction://hlinksldjump"/>
          </p:cNvPr>
          <p:cNvSpPr/>
          <p:nvPr/>
        </p:nvSpPr>
        <p:spPr>
          <a:xfrm>
            <a:off x="6286512" y="4429132"/>
            <a:ext cx="1928826" cy="157163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Hover r:id="rId8" action="ppaction://hlinksldjump"/>
          </p:cNvPr>
          <p:cNvSpPr/>
          <p:nvPr/>
        </p:nvSpPr>
        <p:spPr>
          <a:xfrm>
            <a:off x="3643306" y="0"/>
            <a:ext cx="1928826" cy="1571612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Hover r:id="rId10" action="ppaction://hlinksldjump"/>
          </p:cNvPr>
          <p:cNvSpPr/>
          <p:nvPr/>
        </p:nvSpPr>
        <p:spPr>
          <a:xfrm>
            <a:off x="1285852" y="571480"/>
            <a:ext cx="1928826" cy="1571636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Hover r:id="rId12" action="ppaction://hlinksldjump"/>
          </p:cNvPr>
          <p:cNvSpPr/>
          <p:nvPr/>
        </p:nvSpPr>
        <p:spPr>
          <a:xfrm>
            <a:off x="500034" y="2357430"/>
            <a:ext cx="1928826" cy="1571636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Hover r:id="rId14" action="ppaction://hlinksldjump"/>
          </p:cNvPr>
          <p:cNvSpPr/>
          <p:nvPr/>
        </p:nvSpPr>
        <p:spPr>
          <a:xfrm>
            <a:off x="1000100" y="4214818"/>
            <a:ext cx="1928826" cy="1571636"/>
          </a:xfrm>
          <a:prstGeom prst="ellipse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Hover r:id="rId16" action="ppaction://hlinksldjump"/>
          </p:cNvPr>
          <p:cNvSpPr/>
          <p:nvPr/>
        </p:nvSpPr>
        <p:spPr>
          <a:xfrm>
            <a:off x="3643306" y="5143512"/>
            <a:ext cx="1928826" cy="1571636"/>
          </a:xfrm>
          <a:prstGeom prst="ellipse">
            <a:avLst/>
          </a:prstGeom>
          <a:blipFill>
            <a:blip r:embed="rId1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Hover r:id="rId18" action="ppaction://hlinksldjump"/>
          </p:cNvPr>
          <p:cNvSpPr/>
          <p:nvPr/>
        </p:nvSpPr>
        <p:spPr>
          <a:xfrm>
            <a:off x="6215074" y="571480"/>
            <a:ext cx="1928826" cy="1571636"/>
          </a:xfrm>
          <a:prstGeom prst="ellipse">
            <a:avLst/>
          </a:prstGeom>
          <a:blipFill>
            <a:blip r:embed="rId1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000364" y="2857496"/>
            <a:ext cx="3071834" cy="10001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Гиппеаструм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Управляющая кнопка: возврат 13">
            <a:hlinkClick r:id="rId20" action="ppaction://hlinksldjump" highlightClick="1"/>
          </p:cNvPr>
          <p:cNvSpPr/>
          <p:nvPr/>
        </p:nvSpPr>
        <p:spPr>
          <a:xfrm>
            <a:off x="8215338" y="142852"/>
            <a:ext cx="714348" cy="71438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14612" y="1643050"/>
            <a:ext cx="3643338" cy="342902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>
            <a:hlinkHover r:id="rId4" action="ppaction://hlinksldjump"/>
          </p:cNvPr>
          <p:cNvSpPr/>
          <p:nvPr/>
        </p:nvSpPr>
        <p:spPr>
          <a:xfrm>
            <a:off x="6643702" y="2500306"/>
            <a:ext cx="1928826" cy="157163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Hover r:id="rId6" action="ppaction://hlinksldjump"/>
          </p:cNvPr>
          <p:cNvSpPr/>
          <p:nvPr/>
        </p:nvSpPr>
        <p:spPr>
          <a:xfrm>
            <a:off x="6286512" y="4429132"/>
            <a:ext cx="1928826" cy="157163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Hover r:id="rId8" action="ppaction://hlinksldjump"/>
          </p:cNvPr>
          <p:cNvSpPr/>
          <p:nvPr/>
        </p:nvSpPr>
        <p:spPr>
          <a:xfrm>
            <a:off x="3643306" y="0"/>
            <a:ext cx="1928826" cy="1571612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Hover r:id="rId10" action="ppaction://hlinksldjump"/>
          </p:cNvPr>
          <p:cNvSpPr/>
          <p:nvPr/>
        </p:nvSpPr>
        <p:spPr>
          <a:xfrm>
            <a:off x="1285852" y="571480"/>
            <a:ext cx="1928826" cy="1571636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Hover r:id="rId12" action="ppaction://hlinksldjump"/>
          </p:cNvPr>
          <p:cNvSpPr/>
          <p:nvPr/>
        </p:nvSpPr>
        <p:spPr>
          <a:xfrm>
            <a:off x="500034" y="2357430"/>
            <a:ext cx="1928826" cy="1571636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Hover r:id="rId14" action="ppaction://hlinksldjump"/>
          </p:cNvPr>
          <p:cNvSpPr/>
          <p:nvPr/>
        </p:nvSpPr>
        <p:spPr>
          <a:xfrm>
            <a:off x="1000100" y="4214818"/>
            <a:ext cx="1928826" cy="1571636"/>
          </a:xfrm>
          <a:prstGeom prst="ellipse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Hover r:id="rId16" action="ppaction://hlinksldjump"/>
          </p:cNvPr>
          <p:cNvSpPr/>
          <p:nvPr/>
        </p:nvSpPr>
        <p:spPr>
          <a:xfrm>
            <a:off x="3643306" y="5143512"/>
            <a:ext cx="1928826" cy="1571636"/>
          </a:xfrm>
          <a:prstGeom prst="ellipse">
            <a:avLst/>
          </a:prstGeom>
          <a:blipFill>
            <a:blip r:embed="rId1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Hover r:id="rId18" action="ppaction://hlinksldjump"/>
          </p:cNvPr>
          <p:cNvSpPr/>
          <p:nvPr/>
        </p:nvSpPr>
        <p:spPr>
          <a:xfrm>
            <a:off x="6215074" y="571480"/>
            <a:ext cx="1928826" cy="1571636"/>
          </a:xfrm>
          <a:prstGeom prst="ellipse">
            <a:avLst/>
          </a:prstGeom>
          <a:blipFill>
            <a:blip r:embed="rId1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000364" y="2857496"/>
            <a:ext cx="3071834" cy="10001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Фиалка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Управляющая кнопка: возврат 13">
            <a:hlinkClick r:id="rId20" action="ppaction://hlinksldjump" highlightClick="1"/>
          </p:cNvPr>
          <p:cNvSpPr/>
          <p:nvPr/>
        </p:nvSpPr>
        <p:spPr>
          <a:xfrm>
            <a:off x="8215338" y="142852"/>
            <a:ext cx="714348" cy="71438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http://g01.a.alicdn.com/kf/HTB14x_9IXXXXXXpXVXXq6xXFXXX4/Diamond-Painting-font-b-Flower-b-font-daisy-on-the-font-b-window-b-font-Cross.jpg</a:t>
            </a:r>
            <a:r>
              <a:rPr lang="ru-RU" sz="1400" dirty="0" smtClean="0"/>
              <a:t> фон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http://xa-xatyn.ru/wp-content/uploads/2013/07/1051.jpg</a:t>
            </a:r>
            <a:r>
              <a:rPr lang="ru-RU" sz="1400" dirty="0" smtClean="0"/>
              <a:t> картинка в центре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271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Источники: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144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vertograd-s.com/catalog/odn/Pelargonium/foto/Pelargonium+zonale+PerlenketteOrange+full.jpg</a:t>
            </a:r>
            <a:r>
              <a:rPr lang="ru-RU" sz="1400" dirty="0" smtClean="0"/>
              <a:t> герань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07167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http://blog.amour.pl/wp-content/uploads/2015/02/Zantedeschia_aethiopica_HRM.jpg</a:t>
            </a:r>
            <a:r>
              <a:rPr lang="ru-RU" dirty="0" smtClean="0"/>
              <a:t> </a:t>
            </a:r>
            <a:r>
              <a:rPr lang="ru-RU" dirty="0" err="1" smtClean="0"/>
              <a:t>калла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42886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http://zvetisurguta.ru/upload/iblock/d92/d929f882b2359987d66146ac90090149.jpg</a:t>
            </a:r>
            <a:r>
              <a:rPr lang="ru-RU" sz="1400" dirty="0" smtClean="0"/>
              <a:t> бегония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78605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8"/>
              </a:rPr>
              <a:t>http://smi91.unigrad.ru/media/cache/ce/af/4a/5d/ceaf4a5df3f42426372722d83df16c53.jpg</a:t>
            </a:r>
            <a:r>
              <a:rPr lang="ru-RU" sz="1400" dirty="0" smtClean="0"/>
              <a:t> кактус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105835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9"/>
              </a:rPr>
              <a:t>http://nargil.ir/plant/images/pic/9/Sansevieria%20Trifasciata9.jpg</a:t>
            </a:r>
            <a:r>
              <a:rPr lang="ru-RU" sz="1400" dirty="0" smtClean="0"/>
              <a:t> </a:t>
            </a:r>
            <a:r>
              <a:rPr lang="ru-RU" sz="1400" dirty="0" err="1" smtClean="0"/>
              <a:t>сансевьера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4290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0"/>
              </a:rPr>
              <a:t>http://zelenaya-kniga.ru/wp-content/uploads/2012/05/aloe_1.jpg</a:t>
            </a:r>
            <a:r>
              <a:rPr lang="ru-RU" sz="1400" dirty="0" smtClean="0"/>
              <a:t> алоэ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71475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1"/>
              </a:rPr>
              <a:t>http://flowerplaces.ru/uploads/25032011/ris3.jpg</a:t>
            </a:r>
            <a:r>
              <a:rPr lang="ru-RU" sz="1400" dirty="0" smtClean="0"/>
              <a:t> </a:t>
            </a:r>
            <a:r>
              <a:rPr lang="ru-RU" sz="1400" dirty="0" err="1" smtClean="0"/>
              <a:t>гиппеаструм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07194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2"/>
              </a:rPr>
              <a:t>http://dic.academic.ru/pictures/wiki/files/50/2007-04-20Saintpaulia_ionantha04.jpg</a:t>
            </a:r>
            <a:r>
              <a:rPr lang="ru-RU" sz="1400" dirty="0" smtClean="0"/>
              <a:t> фиалка</a:t>
            </a:r>
            <a:endParaRPr lang="ru-RU" sz="1400" dirty="0"/>
          </a:p>
        </p:txBody>
      </p:sp>
      <p:sp>
        <p:nvSpPr>
          <p:cNvPr id="14" name="Управляющая кнопка: возврат 13">
            <a:hlinkClick r:id="rId13" action="ppaction://hlinksldjump" highlightClick="1"/>
          </p:cNvPr>
          <p:cNvSpPr/>
          <p:nvPr/>
        </p:nvSpPr>
        <p:spPr>
          <a:xfrm>
            <a:off x="8215338" y="142852"/>
            <a:ext cx="714348" cy="71438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58214" y="6286496"/>
            <a:ext cx="571504" cy="35721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358214" y="142852"/>
            <a:ext cx="542350" cy="571504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rId2" action="ppaction://hlinksldjump" highlightClick="1"/>
          </p:cNvPr>
          <p:cNvSpPr/>
          <p:nvPr/>
        </p:nvSpPr>
        <p:spPr>
          <a:xfrm>
            <a:off x="214282" y="214290"/>
            <a:ext cx="685226" cy="642918"/>
          </a:xfrm>
          <a:prstGeom prst="actionButtonInformat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1000108"/>
            <a:ext cx="7000924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Дорогой друг 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Ты уже знаешь растения, которые растут на подоконнике. Давай проверим, хорошо ли ты запомнил комнатные растения. Чтобы проверить себя, наведи на рисунок.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Внимательно посмотри на него и назови растение.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28926" y="1714488"/>
            <a:ext cx="3429024" cy="328614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>
            <a:hlinkHover r:id="rId4" action="ppaction://hlinksldjump"/>
          </p:cNvPr>
          <p:cNvSpPr/>
          <p:nvPr/>
        </p:nvSpPr>
        <p:spPr>
          <a:xfrm>
            <a:off x="6643702" y="2500306"/>
            <a:ext cx="1928826" cy="157163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Hover r:id="rId6" action="ppaction://hlinksldjump"/>
          </p:cNvPr>
          <p:cNvSpPr/>
          <p:nvPr/>
        </p:nvSpPr>
        <p:spPr>
          <a:xfrm>
            <a:off x="6286512" y="4429132"/>
            <a:ext cx="1928826" cy="157163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Hover r:id="rId8" action="ppaction://hlinksldjump"/>
          </p:cNvPr>
          <p:cNvSpPr/>
          <p:nvPr/>
        </p:nvSpPr>
        <p:spPr>
          <a:xfrm>
            <a:off x="3643306" y="0"/>
            <a:ext cx="1928826" cy="1571612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Hover r:id="rId10" action="ppaction://hlinksldjump"/>
          </p:cNvPr>
          <p:cNvSpPr/>
          <p:nvPr/>
        </p:nvSpPr>
        <p:spPr>
          <a:xfrm>
            <a:off x="1285852" y="571480"/>
            <a:ext cx="1928826" cy="1571636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Hover r:id="rId12" action="ppaction://hlinksldjump"/>
          </p:cNvPr>
          <p:cNvSpPr/>
          <p:nvPr/>
        </p:nvSpPr>
        <p:spPr>
          <a:xfrm>
            <a:off x="500034" y="2357430"/>
            <a:ext cx="1928826" cy="1571636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Hover r:id="rId14" action="ppaction://hlinksldjump"/>
          </p:cNvPr>
          <p:cNvSpPr/>
          <p:nvPr/>
        </p:nvSpPr>
        <p:spPr>
          <a:xfrm>
            <a:off x="1000100" y="4214818"/>
            <a:ext cx="1928826" cy="1571636"/>
          </a:xfrm>
          <a:prstGeom prst="ellipse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Hover r:id="rId16" action="ppaction://hlinksldjump"/>
          </p:cNvPr>
          <p:cNvSpPr/>
          <p:nvPr/>
        </p:nvSpPr>
        <p:spPr>
          <a:xfrm>
            <a:off x="3643306" y="5143512"/>
            <a:ext cx="1928826" cy="1571636"/>
          </a:xfrm>
          <a:prstGeom prst="ellipse">
            <a:avLst/>
          </a:prstGeom>
          <a:blipFill>
            <a:blip r:embed="rId1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Hover r:id="rId18" action="ppaction://hlinksldjump"/>
          </p:cNvPr>
          <p:cNvSpPr/>
          <p:nvPr/>
        </p:nvSpPr>
        <p:spPr>
          <a:xfrm>
            <a:off x="6215074" y="571480"/>
            <a:ext cx="1928826" cy="1571636"/>
          </a:xfrm>
          <a:prstGeom prst="ellipse">
            <a:avLst/>
          </a:prstGeom>
          <a:blipFill>
            <a:blip r:embed="rId1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rId20" action="ppaction://hlinksldjump" highlightClick="1"/>
          </p:cNvPr>
          <p:cNvSpPr/>
          <p:nvPr/>
        </p:nvSpPr>
        <p:spPr>
          <a:xfrm>
            <a:off x="8215338" y="142852"/>
            <a:ext cx="714348" cy="71438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14612" y="1643050"/>
            <a:ext cx="3643338" cy="342902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000364" y="2857496"/>
            <a:ext cx="3071834" cy="10001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Герань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вал 3">
            <a:hlinkHover r:id="rId4" action="ppaction://hlinksldjump"/>
          </p:cNvPr>
          <p:cNvSpPr/>
          <p:nvPr/>
        </p:nvSpPr>
        <p:spPr>
          <a:xfrm>
            <a:off x="6643702" y="2500306"/>
            <a:ext cx="1928826" cy="157163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Hover r:id="rId6" action="ppaction://hlinksldjump"/>
          </p:cNvPr>
          <p:cNvSpPr/>
          <p:nvPr/>
        </p:nvSpPr>
        <p:spPr>
          <a:xfrm>
            <a:off x="6286512" y="4429132"/>
            <a:ext cx="1928826" cy="157163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Hover r:id="rId8" action="ppaction://hlinksldjump"/>
          </p:cNvPr>
          <p:cNvSpPr/>
          <p:nvPr/>
        </p:nvSpPr>
        <p:spPr>
          <a:xfrm>
            <a:off x="3643306" y="0"/>
            <a:ext cx="1928826" cy="1571612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Hover r:id="rId10" action="ppaction://hlinksldjump"/>
          </p:cNvPr>
          <p:cNvSpPr/>
          <p:nvPr/>
        </p:nvSpPr>
        <p:spPr>
          <a:xfrm>
            <a:off x="1285852" y="571480"/>
            <a:ext cx="1928826" cy="1571636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Hover r:id="rId12" action="ppaction://hlinksldjump"/>
          </p:cNvPr>
          <p:cNvSpPr/>
          <p:nvPr/>
        </p:nvSpPr>
        <p:spPr>
          <a:xfrm>
            <a:off x="500034" y="2357430"/>
            <a:ext cx="1928826" cy="1571636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Hover r:id="rId14" action="ppaction://hlinksldjump"/>
          </p:cNvPr>
          <p:cNvSpPr/>
          <p:nvPr/>
        </p:nvSpPr>
        <p:spPr>
          <a:xfrm>
            <a:off x="1000100" y="4214818"/>
            <a:ext cx="1928826" cy="1571636"/>
          </a:xfrm>
          <a:prstGeom prst="ellipse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Hover r:id="rId16" action="ppaction://hlinksldjump"/>
          </p:cNvPr>
          <p:cNvSpPr/>
          <p:nvPr/>
        </p:nvSpPr>
        <p:spPr>
          <a:xfrm>
            <a:off x="3643306" y="5143512"/>
            <a:ext cx="1928826" cy="1571636"/>
          </a:xfrm>
          <a:prstGeom prst="ellipse">
            <a:avLst/>
          </a:prstGeom>
          <a:blipFill>
            <a:blip r:embed="rId1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Hover r:id="rId18" action="ppaction://hlinksldjump"/>
          </p:cNvPr>
          <p:cNvSpPr/>
          <p:nvPr/>
        </p:nvSpPr>
        <p:spPr>
          <a:xfrm>
            <a:off x="6215074" y="571480"/>
            <a:ext cx="1928826" cy="1571636"/>
          </a:xfrm>
          <a:prstGeom prst="ellipse">
            <a:avLst/>
          </a:prstGeom>
          <a:blipFill>
            <a:blip r:embed="rId1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rId20" action="ppaction://hlinksldjump" highlightClick="1"/>
          </p:cNvPr>
          <p:cNvSpPr/>
          <p:nvPr/>
        </p:nvSpPr>
        <p:spPr>
          <a:xfrm>
            <a:off x="8215338" y="142852"/>
            <a:ext cx="714348" cy="71438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14612" y="1643050"/>
            <a:ext cx="3643338" cy="342902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>
            <a:hlinkHover r:id="rId4" action="ppaction://hlinksldjump"/>
          </p:cNvPr>
          <p:cNvSpPr/>
          <p:nvPr/>
        </p:nvSpPr>
        <p:spPr>
          <a:xfrm>
            <a:off x="6643702" y="2500306"/>
            <a:ext cx="1928826" cy="157163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Hover r:id="rId6" action="ppaction://hlinksldjump"/>
          </p:cNvPr>
          <p:cNvSpPr/>
          <p:nvPr/>
        </p:nvSpPr>
        <p:spPr>
          <a:xfrm>
            <a:off x="6286512" y="4429132"/>
            <a:ext cx="1928826" cy="157163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Hover r:id="rId8" action="ppaction://hlinksldjump"/>
          </p:cNvPr>
          <p:cNvSpPr/>
          <p:nvPr/>
        </p:nvSpPr>
        <p:spPr>
          <a:xfrm>
            <a:off x="3643306" y="0"/>
            <a:ext cx="1928826" cy="1571612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Hover r:id="rId10" action="ppaction://hlinksldjump"/>
          </p:cNvPr>
          <p:cNvSpPr/>
          <p:nvPr/>
        </p:nvSpPr>
        <p:spPr>
          <a:xfrm>
            <a:off x="1285852" y="571480"/>
            <a:ext cx="1928826" cy="1571636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Hover r:id="rId12" action="ppaction://hlinksldjump"/>
          </p:cNvPr>
          <p:cNvSpPr/>
          <p:nvPr/>
        </p:nvSpPr>
        <p:spPr>
          <a:xfrm>
            <a:off x="500034" y="2357430"/>
            <a:ext cx="1928826" cy="1571636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Hover r:id="rId14" action="ppaction://hlinksldjump"/>
          </p:cNvPr>
          <p:cNvSpPr/>
          <p:nvPr/>
        </p:nvSpPr>
        <p:spPr>
          <a:xfrm>
            <a:off x="1000100" y="4214818"/>
            <a:ext cx="1928826" cy="1571636"/>
          </a:xfrm>
          <a:prstGeom prst="ellipse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Hover r:id="rId16" action="ppaction://hlinksldjump"/>
          </p:cNvPr>
          <p:cNvSpPr/>
          <p:nvPr/>
        </p:nvSpPr>
        <p:spPr>
          <a:xfrm>
            <a:off x="3643306" y="5143512"/>
            <a:ext cx="1928826" cy="1571636"/>
          </a:xfrm>
          <a:prstGeom prst="ellipse">
            <a:avLst/>
          </a:prstGeom>
          <a:blipFill>
            <a:blip r:embed="rId1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Hover r:id="rId18" action="ppaction://hlinksldjump"/>
          </p:cNvPr>
          <p:cNvSpPr/>
          <p:nvPr/>
        </p:nvSpPr>
        <p:spPr>
          <a:xfrm>
            <a:off x="6215074" y="571480"/>
            <a:ext cx="1928826" cy="1571636"/>
          </a:xfrm>
          <a:prstGeom prst="ellipse">
            <a:avLst/>
          </a:prstGeom>
          <a:blipFill>
            <a:blip r:embed="rId1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000364" y="2857496"/>
            <a:ext cx="3071834" cy="10001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Бегония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Управляющая кнопка: возврат 15">
            <a:hlinkClick r:id="rId20" action="ppaction://hlinksldjump" highlightClick="1"/>
          </p:cNvPr>
          <p:cNvSpPr/>
          <p:nvPr/>
        </p:nvSpPr>
        <p:spPr>
          <a:xfrm>
            <a:off x="8215338" y="142852"/>
            <a:ext cx="714348" cy="71438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14612" y="1643050"/>
            <a:ext cx="3643338" cy="342902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>
            <a:hlinkHover r:id="rId4" action="ppaction://hlinksldjump"/>
          </p:cNvPr>
          <p:cNvSpPr/>
          <p:nvPr/>
        </p:nvSpPr>
        <p:spPr>
          <a:xfrm>
            <a:off x="6643702" y="2500306"/>
            <a:ext cx="1928826" cy="157163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Hover r:id="rId6" action="ppaction://hlinksldjump"/>
          </p:cNvPr>
          <p:cNvSpPr/>
          <p:nvPr/>
        </p:nvSpPr>
        <p:spPr>
          <a:xfrm>
            <a:off x="6286512" y="4429132"/>
            <a:ext cx="1928826" cy="157163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Hover r:id="rId8" action="ppaction://hlinksldjump"/>
          </p:cNvPr>
          <p:cNvSpPr/>
          <p:nvPr/>
        </p:nvSpPr>
        <p:spPr>
          <a:xfrm>
            <a:off x="3643306" y="0"/>
            <a:ext cx="1928826" cy="1571612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Hover r:id="rId10" action="ppaction://hlinksldjump"/>
          </p:cNvPr>
          <p:cNvSpPr/>
          <p:nvPr/>
        </p:nvSpPr>
        <p:spPr>
          <a:xfrm>
            <a:off x="1285852" y="571480"/>
            <a:ext cx="1928826" cy="1571636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Hover r:id="rId12" action="ppaction://hlinksldjump"/>
          </p:cNvPr>
          <p:cNvSpPr/>
          <p:nvPr/>
        </p:nvSpPr>
        <p:spPr>
          <a:xfrm>
            <a:off x="500034" y="2357430"/>
            <a:ext cx="1928826" cy="1571636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Hover r:id="rId14" action="ppaction://hlinksldjump"/>
          </p:cNvPr>
          <p:cNvSpPr/>
          <p:nvPr/>
        </p:nvSpPr>
        <p:spPr>
          <a:xfrm>
            <a:off x="1000100" y="4214818"/>
            <a:ext cx="1928826" cy="1571636"/>
          </a:xfrm>
          <a:prstGeom prst="ellipse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Hover r:id="rId16" action="ppaction://hlinksldjump"/>
          </p:cNvPr>
          <p:cNvSpPr/>
          <p:nvPr/>
        </p:nvSpPr>
        <p:spPr>
          <a:xfrm>
            <a:off x="3643306" y="5143512"/>
            <a:ext cx="1928826" cy="1571636"/>
          </a:xfrm>
          <a:prstGeom prst="ellipse">
            <a:avLst/>
          </a:prstGeom>
          <a:blipFill>
            <a:blip r:embed="rId1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Hover r:id="rId18" action="ppaction://hlinksldjump"/>
          </p:cNvPr>
          <p:cNvSpPr/>
          <p:nvPr/>
        </p:nvSpPr>
        <p:spPr>
          <a:xfrm>
            <a:off x="6215074" y="571480"/>
            <a:ext cx="1928826" cy="1571636"/>
          </a:xfrm>
          <a:prstGeom prst="ellipse">
            <a:avLst/>
          </a:prstGeom>
          <a:blipFill>
            <a:blip r:embed="rId1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000364" y="2857496"/>
            <a:ext cx="3071834" cy="10001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Калла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Управляющая кнопка: возврат 13">
            <a:hlinkClick r:id="rId20" action="ppaction://hlinksldjump" highlightClick="1"/>
          </p:cNvPr>
          <p:cNvSpPr/>
          <p:nvPr/>
        </p:nvSpPr>
        <p:spPr>
          <a:xfrm>
            <a:off x="8215338" y="142852"/>
            <a:ext cx="714348" cy="71438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Hover r:id="rId3" action="ppaction://hlinksldjump"/>
          </p:cNvPr>
          <p:cNvSpPr/>
          <p:nvPr/>
        </p:nvSpPr>
        <p:spPr>
          <a:xfrm>
            <a:off x="6643702" y="2500306"/>
            <a:ext cx="1928826" cy="157163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Hover r:id="rId5" action="ppaction://hlinksldjump"/>
          </p:cNvPr>
          <p:cNvSpPr/>
          <p:nvPr/>
        </p:nvSpPr>
        <p:spPr>
          <a:xfrm>
            <a:off x="6286512" y="4429132"/>
            <a:ext cx="1928826" cy="157163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Hover r:id="rId7" action="ppaction://hlinksldjump"/>
          </p:cNvPr>
          <p:cNvSpPr/>
          <p:nvPr/>
        </p:nvSpPr>
        <p:spPr>
          <a:xfrm>
            <a:off x="3643306" y="0"/>
            <a:ext cx="1928826" cy="1571612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Hover r:id="rId9" action="ppaction://hlinksldjump"/>
          </p:cNvPr>
          <p:cNvSpPr/>
          <p:nvPr/>
        </p:nvSpPr>
        <p:spPr>
          <a:xfrm>
            <a:off x="1285852" y="571480"/>
            <a:ext cx="1928826" cy="1571636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Hover r:id="rId11" action="ppaction://hlinksldjump"/>
          </p:cNvPr>
          <p:cNvSpPr/>
          <p:nvPr/>
        </p:nvSpPr>
        <p:spPr>
          <a:xfrm>
            <a:off x="500034" y="2357430"/>
            <a:ext cx="1928826" cy="1571636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Hover r:id="rId13" action="ppaction://hlinksldjump"/>
          </p:cNvPr>
          <p:cNvSpPr/>
          <p:nvPr/>
        </p:nvSpPr>
        <p:spPr>
          <a:xfrm>
            <a:off x="1000100" y="4214818"/>
            <a:ext cx="1928826" cy="1571636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Hover r:id="rId15" action="ppaction://hlinksldjump"/>
          </p:cNvPr>
          <p:cNvSpPr/>
          <p:nvPr/>
        </p:nvSpPr>
        <p:spPr>
          <a:xfrm>
            <a:off x="3643306" y="5143512"/>
            <a:ext cx="1928826" cy="1571636"/>
          </a:xfrm>
          <a:prstGeom prst="ellipse">
            <a:avLst/>
          </a:prstGeom>
          <a:blipFill>
            <a:blip r:embed="rId1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Hover r:id="rId17" action="ppaction://hlinksldjump"/>
          </p:cNvPr>
          <p:cNvSpPr/>
          <p:nvPr/>
        </p:nvSpPr>
        <p:spPr>
          <a:xfrm>
            <a:off x="6215074" y="571480"/>
            <a:ext cx="1928826" cy="1571636"/>
          </a:xfrm>
          <a:prstGeom prst="ellipse">
            <a:avLst/>
          </a:prstGeom>
          <a:blipFill>
            <a:blip r:embed="rId1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714612" y="1643050"/>
            <a:ext cx="3643338" cy="3429024"/>
          </a:xfrm>
          <a:prstGeom prst="ellipse">
            <a:avLst/>
          </a:prstGeom>
          <a:blipFill>
            <a:blip r:embed="rId1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000364" y="2857496"/>
            <a:ext cx="3071834" cy="10001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Кактус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Управляющая кнопка: возврат 18">
            <a:hlinkClick r:id="rId20" action="ppaction://hlinksldjump" highlightClick="1"/>
          </p:cNvPr>
          <p:cNvSpPr/>
          <p:nvPr/>
        </p:nvSpPr>
        <p:spPr>
          <a:xfrm>
            <a:off x="8215338" y="142852"/>
            <a:ext cx="714348" cy="71438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14612" y="1643050"/>
            <a:ext cx="3643338" cy="342902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>
            <a:hlinkHover r:id="rId4" action="ppaction://hlinksldjump"/>
          </p:cNvPr>
          <p:cNvSpPr/>
          <p:nvPr/>
        </p:nvSpPr>
        <p:spPr>
          <a:xfrm>
            <a:off x="6643702" y="2500306"/>
            <a:ext cx="1928826" cy="157163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Hover r:id="rId6" action="ppaction://hlinksldjump"/>
          </p:cNvPr>
          <p:cNvSpPr/>
          <p:nvPr/>
        </p:nvSpPr>
        <p:spPr>
          <a:xfrm>
            <a:off x="6286512" y="4429132"/>
            <a:ext cx="1928826" cy="157163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Hover r:id="rId8" action="ppaction://hlinksldjump"/>
          </p:cNvPr>
          <p:cNvSpPr/>
          <p:nvPr/>
        </p:nvSpPr>
        <p:spPr>
          <a:xfrm>
            <a:off x="3643306" y="0"/>
            <a:ext cx="1928826" cy="1571612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Hover r:id="rId10" action="ppaction://hlinksldjump"/>
          </p:cNvPr>
          <p:cNvSpPr/>
          <p:nvPr/>
        </p:nvSpPr>
        <p:spPr>
          <a:xfrm>
            <a:off x="1285852" y="571480"/>
            <a:ext cx="1928826" cy="1571636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Hover r:id="rId12" action="ppaction://hlinksldjump"/>
          </p:cNvPr>
          <p:cNvSpPr/>
          <p:nvPr/>
        </p:nvSpPr>
        <p:spPr>
          <a:xfrm>
            <a:off x="500034" y="2357430"/>
            <a:ext cx="1928826" cy="1571636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Hover r:id="rId14" action="ppaction://hlinksldjump"/>
          </p:cNvPr>
          <p:cNvSpPr/>
          <p:nvPr/>
        </p:nvSpPr>
        <p:spPr>
          <a:xfrm>
            <a:off x="1000100" y="4214818"/>
            <a:ext cx="1928826" cy="1571636"/>
          </a:xfrm>
          <a:prstGeom prst="ellipse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Hover r:id="rId16" action="ppaction://hlinksldjump"/>
          </p:cNvPr>
          <p:cNvSpPr/>
          <p:nvPr/>
        </p:nvSpPr>
        <p:spPr>
          <a:xfrm>
            <a:off x="3643306" y="5143512"/>
            <a:ext cx="1928826" cy="1571636"/>
          </a:xfrm>
          <a:prstGeom prst="ellipse">
            <a:avLst/>
          </a:prstGeom>
          <a:blipFill>
            <a:blip r:embed="rId1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Hover r:id="rId18" action="ppaction://hlinksldjump"/>
          </p:cNvPr>
          <p:cNvSpPr/>
          <p:nvPr/>
        </p:nvSpPr>
        <p:spPr>
          <a:xfrm>
            <a:off x="6215074" y="571480"/>
            <a:ext cx="1928826" cy="1571636"/>
          </a:xfrm>
          <a:prstGeom prst="ellipse">
            <a:avLst/>
          </a:prstGeom>
          <a:blipFill>
            <a:blip r:embed="rId1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000364" y="2857496"/>
            <a:ext cx="3071834" cy="10001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Сансевьера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Управляющая кнопка: возврат 13">
            <a:hlinkClick r:id="rId20" action="ppaction://hlinksldjump" highlightClick="1"/>
          </p:cNvPr>
          <p:cNvSpPr/>
          <p:nvPr/>
        </p:nvSpPr>
        <p:spPr>
          <a:xfrm>
            <a:off x="8215338" y="142852"/>
            <a:ext cx="714348" cy="71438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14612" y="1643050"/>
            <a:ext cx="3643338" cy="342902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>
            <a:hlinkHover r:id="rId4" action="ppaction://hlinksldjump"/>
          </p:cNvPr>
          <p:cNvSpPr/>
          <p:nvPr/>
        </p:nvSpPr>
        <p:spPr>
          <a:xfrm>
            <a:off x="6643702" y="2500306"/>
            <a:ext cx="1928826" cy="157163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Hover r:id="rId6" action="ppaction://hlinksldjump"/>
          </p:cNvPr>
          <p:cNvSpPr/>
          <p:nvPr/>
        </p:nvSpPr>
        <p:spPr>
          <a:xfrm>
            <a:off x="6286512" y="4429132"/>
            <a:ext cx="1928826" cy="157163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Hover r:id="rId8" action="ppaction://hlinksldjump"/>
          </p:cNvPr>
          <p:cNvSpPr/>
          <p:nvPr/>
        </p:nvSpPr>
        <p:spPr>
          <a:xfrm>
            <a:off x="3643306" y="0"/>
            <a:ext cx="1928826" cy="1571612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Hover r:id="rId10" action="ppaction://hlinksldjump"/>
          </p:cNvPr>
          <p:cNvSpPr/>
          <p:nvPr/>
        </p:nvSpPr>
        <p:spPr>
          <a:xfrm>
            <a:off x="1285852" y="571480"/>
            <a:ext cx="1928826" cy="1571636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Hover r:id="rId12" action="ppaction://hlinksldjump"/>
          </p:cNvPr>
          <p:cNvSpPr/>
          <p:nvPr/>
        </p:nvSpPr>
        <p:spPr>
          <a:xfrm>
            <a:off x="500034" y="2357430"/>
            <a:ext cx="1928826" cy="1571636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Hover r:id="rId14" action="ppaction://hlinksldjump"/>
          </p:cNvPr>
          <p:cNvSpPr/>
          <p:nvPr/>
        </p:nvSpPr>
        <p:spPr>
          <a:xfrm>
            <a:off x="1000100" y="4214818"/>
            <a:ext cx="1928826" cy="1571636"/>
          </a:xfrm>
          <a:prstGeom prst="ellipse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Hover r:id="rId16" action="ppaction://hlinksldjump"/>
          </p:cNvPr>
          <p:cNvSpPr/>
          <p:nvPr/>
        </p:nvSpPr>
        <p:spPr>
          <a:xfrm>
            <a:off x="3643306" y="5143512"/>
            <a:ext cx="1928826" cy="1571636"/>
          </a:xfrm>
          <a:prstGeom prst="ellipse">
            <a:avLst/>
          </a:prstGeom>
          <a:blipFill>
            <a:blip r:embed="rId1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Hover r:id="rId18" action="ppaction://hlinksldjump"/>
          </p:cNvPr>
          <p:cNvSpPr/>
          <p:nvPr/>
        </p:nvSpPr>
        <p:spPr>
          <a:xfrm>
            <a:off x="6215074" y="571480"/>
            <a:ext cx="1928826" cy="1571636"/>
          </a:xfrm>
          <a:prstGeom prst="ellipse">
            <a:avLst/>
          </a:prstGeom>
          <a:blipFill>
            <a:blip r:embed="rId1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000364" y="2857496"/>
            <a:ext cx="3071834" cy="10001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Алоэ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Управляющая кнопка: возврат 13">
            <a:hlinkClick r:id="rId20" action="ppaction://hlinksldjump" highlightClick="1"/>
          </p:cNvPr>
          <p:cNvSpPr/>
          <p:nvPr/>
        </p:nvSpPr>
        <p:spPr>
          <a:xfrm>
            <a:off x="8215338" y="142852"/>
            <a:ext cx="714348" cy="71438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142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19</cp:revision>
  <dcterms:created xsi:type="dcterms:W3CDTF">2015-10-27T13:45:30Z</dcterms:created>
  <dcterms:modified xsi:type="dcterms:W3CDTF">2016-03-25T17:09:33Z</dcterms:modified>
</cp:coreProperties>
</file>