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-6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06/relationships/vbaProject" Target="vbaProject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Value" ax:value="1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Value" ax:value="0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Value" ax:value="100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Value" ax:value="5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/>
              <a:t>Итоговая аттестация</a:t>
            </a:r>
          </a:p>
          <a:p>
            <a:pPr algn="l"/>
            <a:r>
              <a:rPr lang="ru-RU" sz="3600" dirty="0" smtClean="0"/>
              <a:t>  Окружающий мир</a:t>
            </a:r>
          </a:p>
          <a:p>
            <a:pPr algn="l"/>
            <a:r>
              <a:rPr lang="ru-RU" sz="3600" smtClean="0"/>
              <a:t>          2 </a:t>
            </a:r>
            <a:r>
              <a:rPr lang="ru-RU" sz="3600" dirty="0" smtClean="0"/>
              <a:t>вариант</a:t>
            </a:r>
            <a:endParaRPr lang="ru-RU" sz="3600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Учитель МБОУ СОШ </a:t>
            </a:r>
          </a:p>
          <a:p>
            <a:pPr algn="ctr"/>
            <a:r>
              <a:rPr lang="ru-RU" sz="2800" dirty="0" smtClean="0"/>
              <a:t>р.п. Шемышейка</a:t>
            </a:r>
          </a:p>
          <a:p>
            <a:pPr algn="ctr"/>
            <a:r>
              <a:rPr lang="ru-RU" sz="2800" dirty="0" err="1" smtClean="0"/>
              <a:t>Малязина</a:t>
            </a:r>
            <a:r>
              <a:rPr lang="ru-RU" sz="2800" dirty="0" smtClean="0"/>
              <a:t> Л.В.</a:t>
            </a:r>
            <a:endParaRPr lang="ru-RU" sz="2800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4 класс</a:t>
            </a:r>
            <a:endParaRPr lang="ru-RU" dirty="0"/>
          </a:p>
        </p:txBody>
      </p:sp>
      <p:pic>
        <p:nvPicPr>
          <p:cNvPr id="7" name="Рисунок 6" descr="C:\Documents and Settings\Start\Local Settings\Temporary Internet Files\Content.MSO\85B2CB32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84456" y="909894"/>
            <a:ext cx="3203490" cy="4205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9. Какое животное не встретишь в зоне степей?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Суслика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Мышь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Бегемота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Ящерицу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10. Укажи части тела человека </a:t>
            </a:r>
            <a:r>
              <a:rPr lang="ru-RU" b="1" dirty="0" smtClean="0"/>
              <a:t>(найди полный научный ответ)</a:t>
            </a:r>
            <a:endParaRPr lang="ru-RU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Голова, туловище, руки, ноги</a:t>
            </a: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Туловище, ноги, конечности</a:t>
            </a:r>
            <a:endParaRPr lang="ru-RU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Голова, туловище, верхние и нижние конечности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Голова, туловище, руки</a:t>
            </a:r>
            <a:endParaRPr lang="ru-RU" sz="2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11. Что является космическими телами?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Ракеты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Планеты и их спутники, звёзды.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Космические корабли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Астрономы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13. Кто является главой Российской Федерации?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Парламент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Король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Президент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Правительство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u="sng" dirty="0" smtClean="0"/>
              <a:t>14. О чём идет речь в тексте?</a:t>
            </a:r>
          </a:p>
          <a:p>
            <a:pPr algn="just">
              <a:buNone/>
            </a:pPr>
            <a:r>
              <a:rPr lang="ru-RU" sz="2400" dirty="0" smtClean="0"/>
              <a:t>       Это полезное ископаемое узнать нетрудно: в нём хорошо заметны остатки растений, из которых он образовался. Основное растение , его образующее, - мох-сфагнум. Кроме него в залежах этого полезного ископаемого  попадают и другие растения. Это горючее полезное ископаемое.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Каменный уголь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Природный газ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Торф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Нефть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Укажи объект живой природы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туман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насекомое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Луна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мороз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2. Какие животные делают запасы на зиму?</a:t>
            </a:r>
          </a:p>
          <a:p>
            <a:pPr>
              <a:buNone/>
            </a:pPr>
            <a:r>
              <a:rPr lang="ru-RU" sz="2800" dirty="0" smtClean="0"/>
              <a:t>А) белка      Б) мышь    В)  лось      Г) барсук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АБВ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БВГ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АВГ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АБГ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3. Найди правильное и полное определение понятия </a:t>
            </a:r>
            <a:r>
              <a:rPr lang="ru-RU" b="1" dirty="0" smtClean="0"/>
              <a:t>ГОРИЗОНТ</a:t>
            </a:r>
            <a:endParaRPr lang="ru-RU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Линия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Линия горизонта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Видимое вокруг нас пространство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Всё, что видно из окна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4. Что такое полезные ископаемые?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Всё, что люди добывают из-под земли</a:t>
            </a:r>
            <a:endParaRPr lang="ru-RU" sz="1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Все полезные для человека минералы и горные породы</a:t>
            </a:r>
            <a:endParaRPr lang="ru-RU" sz="1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Все древние вещества, хранящиеся в земле</a:t>
            </a:r>
            <a:endParaRPr lang="ru-RU" sz="1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400" dirty="0" smtClean="0"/>
              <a:t>Минералы и горные породы, которые люди добывают из земли и</a:t>
            </a:r>
          </a:p>
          <a:p>
            <a:pPr>
              <a:buNone/>
            </a:pPr>
            <a:r>
              <a:rPr lang="ru-RU" sz="2400" dirty="0" smtClean="0"/>
              <a:t>используют их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5. Укажи самое правильное значение воды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Вода – источник жизни на Земле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Вода нужна всем животным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Вода нужна всем растениям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Вода нужна каждому человеку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6. Какое свойство воздуха позволяет нам видеть вокруг всё окружающее?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Отсутствие запаха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Прозрачность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Упругость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Бесцветность 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7. Укажи растения водоёма.</a:t>
            </a:r>
          </a:p>
          <a:p>
            <a:pPr>
              <a:buNone/>
            </a:pPr>
            <a:r>
              <a:rPr lang="ru-RU" sz="2800" dirty="0" smtClean="0"/>
              <a:t>А) кувшинка белая             В) ландыш</a:t>
            </a:r>
          </a:p>
          <a:p>
            <a:pPr>
              <a:buNone/>
            </a:pPr>
            <a:r>
              <a:rPr lang="ru-RU" sz="2800" dirty="0" smtClean="0"/>
              <a:t>Б) кубышка жёлтая             Г) рогоз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АБГ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БВГ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АВГ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АБВ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8. Найди растения тундры.</a:t>
            </a:r>
          </a:p>
          <a:p>
            <a:pPr>
              <a:buNone/>
            </a:pPr>
            <a:r>
              <a:rPr lang="ru-RU" sz="2800" dirty="0" smtClean="0"/>
              <a:t>А) малина          В) ягель</a:t>
            </a:r>
          </a:p>
          <a:p>
            <a:pPr>
              <a:buNone/>
            </a:pPr>
            <a:r>
              <a:rPr lang="ru-RU" sz="2800" dirty="0" smtClean="0"/>
              <a:t>Б) голубика        Г) морошка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АБВ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БВГ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АБГ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АВГ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363</Words>
  <Application>Microsoft Office PowerPoint</Application>
  <PresentationFormat>Экран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Alekc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Aleksei</dc:creator>
  <cp:lastModifiedBy>Start</cp:lastModifiedBy>
  <cp:revision>31</cp:revision>
  <dcterms:created xsi:type="dcterms:W3CDTF">2010-02-09T18:22:56Z</dcterms:created>
  <dcterms:modified xsi:type="dcterms:W3CDTF">2016-03-29T09:10:58Z</dcterms:modified>
</cp:coreProperties>
</file>