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activeX/activeX4.xml" ContentType="application/vnd.ms-office.activeX+xml"/>
  <Override PartName="/ppt/activeX/activeX15.xml" ContentType="application/vnd.ms-office.activeX+xml"/>
  <Override PartName="/ppt/activeX/activeX17.xml" ContentType="application/vnd.ms-office.activeX+xml"/>
  <Override PartName="/ppt/activeX/activeX26.xml" ContentType="application/vnd.ms-office.activeX+xml"/>
  <Override PartName="/ppt/activeX/activeX35.xml" ContentType="application/vnd.ms-office.activeX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activeX/activeX2.xml" ContentType="application/vnd.ms-office.activeX+xml"/>
  <Override PartName="/ppt/activeX/activeX13.xml" ContentType="application/vnd.ms-office.activeX+xml"/>
  <Override PartName="/ppt/activeX/activeX24.xml" ContentType="application/vnd.ms-office.activeX+xml"/>
  <Override PartName="/ppt/activeX/activeX33.xml" ContentType="application/vnd.ms-office.activeX+xml"/>
  <Override PartName="/ppt/activeX/activeX42.xml" ContentType="application/vnd.ms-office.activeX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activeX/activeX11.xml" ContentType="application/vnd.ms-office.activeX+xml"/>
  <Override PartName="/ppt/activeX/activeX22.xml" ContentType="application/vnd.ms-office.activeX+xml"/>
  <Override PartName="/ppt/activeX/activeX31.xml" ContentType="application/vnd.ms-office.activeX+xml"/>
  <Override PartName="/ppt/activeX/activeX40.xml" ContentType="application/vnd.ms-office.activeX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activeX/activeX20.xml" ContentType="application/vnd.ms-office.activeX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activeX/activeX8.xml" ContentType="application/vnd.ms-office.activeX+xml"/>
  <Override PartName="/ppt/activeX/activeX9.xml" ContentType="application/vnd.ms-office.activeX+xml"/>
  <Override PartName="/ppt/activeX/activeX29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activeX/activeX6.xml" ContentType="application/vnd.ms-office.activeX+xml"/>
  <Override PartName="/ppt/activeX/activeX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activeX/activeX5.xml" ContentType="application/vnd.ms-office.activeX+xml"/>
  <Override PartName="/ppt/activeX/activeX16.xml" ContentType="application/vnd.ms-office.activeX+xml"/>
  <Override PartName="/ppt/activeX/activeX25.xml" ContentType="application/vnd.ms-office.activeX+xml"/>
  <Override PartName="/ppt/activeX/activeX34.xml" ContentType="application/vnd.ms-office.activeX+xml"/>
  <Default Extension="bin" ContentType="application/vnd.ms-office.vbaPro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activeX/activeX3.xml" ContentType="application/vnd.ms-office.activeX+xml"/>
  <Override PartName="/ppt/activeX/activeX14.xml" ContentType="application/vnd.ms-office.activeX+xml"/>
  <Override PartName="/ppt/activeX/activeX23.xml" ContentType="application/vnd.ms-office.activeX+xml"/>
  <Override PartName="/ppt/activeX/activeX32.xml" ContentType="application/vnd.ms-office.activeX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activeX/activeX1.xml" ContentType="application/vnd.ms-office.activeX+xml"/>
  <Override PartName="/ppt/activeX/activeX12.xml" ContentType="application/vnd.ms-office.activeX+xml"/>
  <Override PartName="/ppt/activeX/activeX21.xml" ContentType="application/vnd.ms-office.activeX+xml"/>
  <Override PartName="/ppt/activeX/activeX30.xml" ContentType="application/vnd.ms-office.activeX+xml"/>
  <Override PartName="/ppt/activeX/activeX41.xml" ContentType="application/vnd.ms-office.activeX+xml"/>
  <Default Extension="jpeg" ContentType="image/jpeg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activeX/activeX10.xml" ContentType="application/vnd.ms-office.activeX+xml"/>
  <Override PartName="/docProps/app.xml" ContentType="application/vnd.openxmlformats-officedocument.extended-properties+xml"/>
  <Override PartName="/ppt/slides/slide11.xml" ContentType="application/vnd.openxmlformats-officedocument.presentationml.slide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-6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06/relationships/vbaProject" Target="vbaProject.bin"/></Relationships>
</file>

<file path=ppt/activeX/activeX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1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1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Пуск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6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2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2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52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0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33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13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Количество ошибочных 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7653145"/>
  <ax:ocxPr ax:name="BackColor" ax:value="8890755"/>
  <ax:ocxPr ax:name="Size" ax:value="3360;2143"/>
  <ax:ocxPr ax:name="Value" ax:value="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роцент правильных ответов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100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3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аша оценка"/>
  <ax:ocxPr ax:name="Size" ax:value="15558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Выход"/>
  <ax:ocxPr ax:name="Size" ax:value="2990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746604569"/>
  <ax:ocxPr ax:name="BackColor" ax:value="8890755"/>
  <ax:ocxPr ax:name="Size" ax:value="3360;2143"/>
  <ax:ocxPr ax:name="Value" ax:value="5"/>
  <ax:ocxPr ax:name="FontName" ax:value="Calibri"/>
  <ax:ocxPr ax:name="FontEffects" ax:value="1073750016"/>
  <ax:ocxPr ax:name="FontHeight" ax:value="960"/>
  <ax:ocxPr ax:name="FontCharSet" ax:value="0"/>
  <ax:ocxPr ax:name="FontPitchAndFamily" ax:value="2"/>
</ax:ocx>
</file>

<file path=ppt/activeX/activeX41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Повторить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42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2632256"/>
  <ax:ocxPr ax:name="Caption" ax:value="Выход"/>
  <ax:ocxPr ax:name="Size" ax:value="9499;2223"/>
  <ax:ocxPr ax:name="MousePointer" ax:value="1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5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2147483650"/>
  <ax:ocxPr ax:name="Caption" ax:value="Далее"/>
  <ax:ocxPr ax:name="Size" ax:value="3757;1376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>
  <ax:ocxPr ax:name="VariousPropertyBits" ax:value="1015040025"/>
  <ax:ocxPr ax:name="BackColor" ax:value="2147483665"/>
  <ax:ocxPr ax:name="Size" ax:value="2725;609"/>
  <ax:ocxPr ax:name="Value" ax:value="Баженов А.А."/>
  <ax:ocxPr ax:name="BorderColor" ax:value="2147483650"/>
  <ax:ocxPr ax:name="SpecialEffect" ax:value="0"/>
  <ax:ocxPr ax:name="FontName" ax:value="Calibri"/>
  <ax:ocxPr ax:name="FontEffects" ax:value="1073750016"/>
  <ax:ocxPr ax:name="FontHeight" ax:value="240"/>
  <ax:ocxPr ax:name="FontCharSet" ax:value="204"/>
  <ax:ocxPr ax:name="FontPitchAndFamily" ax:value="2"/>
</ax:ocx>
</file>

<file path=ppt/activeX/activeX7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8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activeX/activeX9.xml><?xml version="1.0" encoding="utf-8"?>
<ax:ocx xmlns:ax="http://schemas.microsoft.com/office/2006/activeX" xmlns:r="http://schemas.openxmlformats.org/officeDocument/2006/relationships" ax:classid="{D7053240-CE69-11CD-A777-00DD01143C57}">
  <ax:ocxPr ax:name="BackColor" ax:value="13091499"/>
  <ax:ocxPr ax:name="Size" ax:value="1640;1535"/>
  <ax:ocxPr ax:name="FontName" ax:value="Calibri"/>
  <ax:ocxPr ax:name="FontHeight" ax:value="480"/>
  <ax:ocxPr ax:name="FontCharSet" ax:value="204"/>
  <ax:ocxPr ax:name="FontPitchAndFamily" ax:value="2"/>
  <ax:ocxPr ax:name="ParagraphAlign" ax:value="3"/>
</ax:ocx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79A71-03D3-4179-8136-F5E826DBF376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000D46-12CF-49A3-A528-F303F0A973C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control" Target="../activeX/activeX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slideMaster" Target="../slideMasters/slideMaster1.xml"/><Relationship Id="rId4" Type="http://schemas.openxmlformats.org/officeDocument/2006/relationships/control" Target="../activeX/activeX3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0.xml"/><Relationship Id="rId3" Type="http://schemas.openxmlformats.org/officeDocument/2006/relationships/control" Target="../activeX/activeX5.xml"/><Relationship Id="rId7" Type="http://schemas.openxmlformats.org/officeDocument/2006/relationships/control" Target="../activeX/activeX9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2.vml"/><Relationship Id="rId6" Type="http://schemas.openxmlformats.org/officeDocument/2006/relationships/control" Target="../activeX/activeX8.xml"/><Relationship Id="rId5" Type="http://schemas.openxmlformats.org/officeDocument/2006/relationships/control" Target="../activeX/activeX7.xml"/><Relationship Id="rId4" Type="http://schemas.openxmlformats.org/officeDocument/2006/relationships/control" Target="../activeX/activeX6.xml"/><Relationship Id="rId9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17.xml"/><Relationship Id="rId3" Type="http://schemas.openxmlformats.org/officeDocument/2006/relationships/control" Target="../activeX/activeX12.xml"/><Relationship Id="rId7" Type="http://schemas.openxmlformats.org/officeDocument/2006/relationships/control" Target="../activeX/activeX16.xml"/><Relationship Id="rId2" Type="http://schemas.openxmlformats.org/officeDocument/2006/relationships/control" Target="../activeX/activeX11.xml"/><Relationship Id="rId1" Type="http://schemas.openxmlformats.org/officeDocument/2006/relationships/vmlDrawing" Target="../drawings/vmlDrawing3.vml"/><Relationship Id="rId6" Type="http://schemas.openxmlformats.org/officeDocument/2006/relationships/control" Target="../activeX/activeX15.xml"/><Relationship Id="rId5" Type="http://schemas.openxmlformats.org/officeDocument/2006/relationships/control" Target="../activeX/activeX14.xml"/><Relationship Id="rId4" Type="http://schemas.openxmlformats.org/officeDocument/2006/relationships/control" Target="../activeX/activeX13.xml"/><Relationship Id="rId9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24.xml"/><Relationship Id="rId3" Type="http://schemas.openxmlformats.org/officeDocument/2006/relationships/control" Target="../activeX/activeX19.xml"/><Relationship Id="rId7" Type="http://schemas.openxmlformats.org/officeDocument/2006/relationships/control" Target="../activeX/activeX23.xml"/><Relationship Id="rId2" Type="http://schemas.openxmlformats.org/officeDocument/2006/relationships/control" Target="../activeX/activeX18.xml"/><Relationship Id="rId1" Type="http://schemas.openxmlformats.org/officeDocument/2006/relationships/vmlDrawing" Target="../drawings/vmlDrawing4.vml"/><Relationship Id="rId6" Type="http://schemas.openxmlformats.org/officeDocument/2006/relationships/control" Target="../activeX/activeX22.xml"/><Relationship Id="rId5" Type="http://schemas.openxmlformats.org/officeDocument/2006/relationships/control" Target="../activeX/activeX21.xml"/><Relationship Id="rId4" Type="http://schemas.openxmlformats.org/officeDocument/2006/relationships/control" Target="../activeX/activeX20.xml"/><Relationship Id="rId9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1.xml"/><Relationship Id="rId3" Type="http://schemas.openxmlformats.org/officeDocument/2006/relationships/control" Target="../activeX/activeX26.xml"/><Relationship Id="rId7" Type="http://schemas.openxmlformats.org/officeDocument/2006/relationships/control" Target="../activeX/activeX30.xml"/><Relationship Id="rId2" Type="http://schemas.openxmlformats.org/officeDocument/2006/relationships/control" Target="../activeX/activeX25.xml"/><Relationship Id="rId1" Type="http://schemas.openxmlformats.org/officeDocument/2006/relationships/vmlDrawing" Target="../drawings/vmlDrawing5.vml"/><Relationship Id="rId6" Type="http://schemas.openxmlformats.org/officeDocument/2006/relationships/control" Target="../activeX/activeX29.xml"/><Relationship Id="rId5" Type="http://schemas.openxmlformats.org/officeDocument/2006/relationships/control" Target="../activeX/activeX28.xml"/><Relationship Id="rId4" Type="http://schemas.openxmlformats.org/officeDocument/2006/relationships/control" Target="../activeX/activeX27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control" Target="../activeX/activeX38.xml"/><Relationship Id="rId13" Type="http://schemas.openxmlformats.org/officeDocument/2006/relationships/slideMaster" Target="../slideMasters/slideMaster1.xml"/><Relationship Id="rId3" Type="http://schemas.openxmlformats.org/officeDocument/2006/relationships/control" Target="../activeX/activeX33.xml"/><Relationship Id="rId7" Type="http://schemas.openxmlformats.org/officeDocument/2006/relationships/control" Target="../activeX/activeX37.xml"/><Relationship Id="rId12" Type="http://schemas.openxmlformats.org/officeDocument/2006/relationships/control" Target="../activeX/activeX42.xml"/><Relationship Id="rId2" Type="http://schemas.openxmlformats.org/officeDocument/2006/relationships/control" Target="../activeX/activeX32.xml"/><Relationship Id="rId1" Type="http://schemas.openxmlformats.org/officeDocument/2006/relationships/vmlDrawing" Target="../drawings/vmlDrawing6.vml"/><Relationship Id="rId6" Type="http://schemas.openxmlformats.org/officeDocument/2006/relationships/control" Target="../activeX/activeX36.xml"/><Relationship Id="rId11" Type="http://schemas.openxmlformats.org/officeDocument/2006/relationships/control" Target="../activeX/activeX41.xml"/><Relationship Id="rId5" Type="http://schemas.openxmlformats.org/officeDocument/2006/relationships/control" Target="../activeX/activeX35.xml"/><Relationship Id="rId10" Type="http://schemas.openxmlformats.org/officeDocument/2006/relationships/control" Target="../activeX/activeX40.xml"/><Relationship Id="rId4" Type="http://schemas.openxmlformats.org/officeDocument/2006/relationships/control" Target="../activeX/activeX34.xml"/><Relationship Id="rId9" Type="http://schemas.openxmlformats.org/officeDocument/2006/relationships/control" Target="../activeX/activeX3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Текст 22"/>
          <p:cNvSpPr>
            <a:spLocks noGrp="1"/>
          </p:cNvSpPr>
          <p:nvPr>
            <p:ph type="body" sz="quarter" idx="11" hasCustomPrompt="1"/>
          </p:nvPr>
        </p:nvSpPr>
        <p:spPr>
          <a:xfrm>
            <a:off x="615142" y="1397000"/>
            <a:ext cx="7930372" cy="2792615"/>
          </a:xfrm>
        </p:spPr>
        <p:txBody>
          <a:bodyPr>
            <a:normAutofit/>
          </a:bodyPr>
          <a:lstStyle>
            <a:lvl1pPr algn="ctr">
              <a:buNone/>
              <a:defRPr sz="5400" baseline="0"/>
            </a:lvl1pPr>
          </a:lstStyle>
          <a:p>
            <a:pPr lvl="0"/>
            <a:r>
              <a:rPr lang="ru-RU" dirty="0" smtClean="0"/>
              <a:t>Название теста </a:t>
            </a:r>
          </a:p>
        </p:txBody>
      </p:sp>
      <p:sp>
        <p:nvSpPr>
          <p:cNvPr id="24" name="Текст 22"/>
          <p:cNvSpPr>
            <a:spLocks noGrp="1"/>
          </p:cNvSpPr>
          <p:nvPr>
            <p:ph type="body" sz="quarter" idx="12" hasCustomPrompt="1"/>
          </p:nvPr>
        </p:nvSpPr>
        <p:spPr>
          <a:xfrm>
            <a:off x="598517" y="4314305"/>
            <a:ext cx="4921134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Автор:</a:t>
            </a:r>
          </a:p>
        </p:txBody>
      </p:sp>
      <p:sp>
        <p:nvSpPr>
          <p:cNvPr id="29" name="Текст 22"/>
          <p:cNvSpPr>
            <a:spLocks noGrp="1"/>
          </p:cNvSpPr>
          <p:nvPr>
            <p:ph type="body" sz="quarter" idx="13" hasCustomPrompt="1"/>
          </p:nvPr>
        </p:nvSpPr>
        <p:spPr>
          <a:xfrm>
            <a:off x="5586152" y="4314305"/>
            <a:ext cx="3009207" cy="1886990"/>
          </a:xfrm>
        </p:spPr>
        <p:txBody>
          <a:bodyPr>
            <a:normAutofit/>
          </a:bodyPr>
          <a:lstStyle>
            <a:lvl1pPr algn="l">
              <a:buNone/>
              <a:defRPr sz="4000" baseline="0"/>
            </a:lvl1pPr>
          </a:lstStyle>
          <a:p>
            <a:pPr lvl="0"/>
            <a:r>
              <a:rPr lang="ru-RU" dirty="0" smtClean="0"/>
              <a:t>Класс:</a:t>
            </a:r>
          </a:p>
        </p:txBody>
      </p:sp>
    </p:spTree>
    <p:controls>
      <p:control spid="7170" r:id="rId2" imgW="1076400" imgH="495360"/>
      <p:control spid="7171" r:id="rId3" imgW="1352520" imgH="495360"/>
      <p:control spid="7173" r:id="rId4" imgW="990720" imgH="21924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9" name="Овал 28"/>
          <p:cNvSpPr/>
          <p:nvPr userDrawn="1"/>
        </p:nvSpPr>
        <p:spPr>
          <a:xfrm>
            <a:off x="7955280" y="3807229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2050" r:id="rId2" imgW="1076400" imgH="495360"/>
      <p:control spid="2051" r:id="rId3" imgW="1352520" imgH="495360"/>
      <p:control spid="2053" r:id="rId4" imgW="981000" imgH="219240"/>
      <p:control spid="2054" r:id="rId5" imgW="590400" imgH="552600"/>
      <p:control spid="2055" r:id="rId6" imgW="590400" imgH="552600"/>
      <p:control spid="2056" r:id="rId7" imgW="590400" imgH="552600"/>
      <p:control spid="2057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  <p:hf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4484562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4098" r:id="rId2" imgW="1076400" imgH="495360"/>
      <p:control spid="4099" r:id="rId3" imgW="1352520" imgH="495360"/>
      <p:control spid="4101" r:id="rId4" imgW="990720" imgH="219240"/>
      <p:control spid="4102" r:id="rId5" imgW="590400" imgH="552600"/>
      <p:control spid="4103" r:id="rId6" imgW="590400" imgH="552600"/>
      <p:control spid="4104" r:id="rId7" imgW="590400" imgH="552600"/>
      <p:control spid="4105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161895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5122" r:id="rId2" imgW="1076400" imgH="495360"/>
      <p:control spid="5123" r:id="rId3" imgW="1352520" imgH="495360"/>
      <p:control spid="5125" r:id="rId4" imgW="990720" imgH="219240"/>
      <p:control spid="5126" r:id="rId5" imgW="590400" imgH="552600"/>
      <p:control spid="5127" r:id="rId6" imgW="590400" imgH="552600"/>
      <p:control spid="5128" r:id="rId7" imgW="590400" imgH="552600"/>
      <p:control spid="5129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Ответ №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287651" y="5578287"/>
            <a:ext cx="7968581" cy="627047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290944" y="4904284"/>
            <a:ext cx="7965289" cy="634659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290945" y="4243592"/>
            <a:ext cx="7965288" cy="628962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smtClean="0"/>
              <a:t>	</a:t>
            </a:r>
            <a:endParaRPr lang="ru-RU" sz="2800" dirty="0"/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282634" y="3576415"/>
            <a:ext cx="7973034" cy="621436"/>
          </a:xfrm>
          <a:prstGeom prst="rect">
            <a:avLst/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800" dirty="0" smtClean="0">
                <a:solidFill>
                  <a:schemeClr val="tx1"/>
                </a:solidFill>
              </a:rPr>
              <a:t>	</a:t>
            </a:r>
            <a:endParaRPr lang="en-US" sz="2800" dirty="0" smtClean="0">
              <a:solidFill>
                <a:schemeClr val="tx1"/>
              </a:solidFill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1"/>
            <a:ext cx="8681598" cy="2651760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17" name="Прямоугольник 16"/>
          <p:cNvSpPr/>
          <p:nvPr userDrawn="1"/>
        </p:nvSpPr>
        <p:spPr>
          <a:xfrm rot="16200000">
            <a:off x="8325079" y="3545607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 userDrawn="1"/>
        </p:nvSpPr>
        <p:spPr>
          <a:xfrm rot="16200000">
            <a:off x="8325081" y="4217786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 userDrawn="1"/>
        </p:nvSpPr>
        <p:spPr>
          <a:xfrm rot="16200000">
            <a:off x="8325076" y="4889963"/>
            <a:ext cx="628194" cy="666754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 userDrawn="1"/>
        </p:nvSpPr>
        <p:spPr>
          <a:xfrm rot="16200000">
            <a:off x="8325079" y="5562142"/>
            <a:ext cx="628194" cy="666752"/>
          </a:xfrm>
          <a:prstGeom prst="rect">
            <a:avLst/>
          </a:prstGeom>
          <a:solidFill>
            <a:srgbClr val="CCD8E7">
              <a:alpha val="50196"/>
            </a:srgb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1" hasCustomPrompt="1"/>
          </p:nvPr>
        </p:nvSpPr>
        <p:spPr>
          <a:xfrm>
            <a:off x="300038" y="855663"/>
            <a:ext cx="8653462" cy="26527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dirty="0" smtClean="0"/>
              <a:t>Формулировка вопроса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quarter" idx="12" hasCustomPrompt="1"/>
          </p:nvPr>
        </p:nvSpPr>
        <p:spPr>
          <a:xfrm>
            <a:off x="274638" y="359092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1</a:t>
            </a:r>
          </a:p>
        </p:txBody>
      </p:sp>
      <p:sp>
        <p:nvSpPr>
          <p:cNvPr id="26" name="Текст 24"/>
          <p:cNvSpPr>
            <a:spLocks noGrp="1"/>
          </p:cNvSpPr>
          <p:nvPr>
            <p:ph type="body" sz="quarter" idx="13" hasCustomPrompt="1"/>
          </p:nvPr>
        </p:nvSpPr>
        <p:spPr>
          <a:xfrm>
            <a:off x="282950" y="4264256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2</a:t>
            </a:r>
          </a:p>
        </p:txBody>
      </p:sp>
      <p:sp>
        <p:nvSpPr>
          <p:cNvPr id="27" name="Текст 24"/>
          <p:cNvSpPr>
            <a:spLocks noGrp="1"/>
          </p:cNvSpPr>
          <p:nvPr>
            <p:ph type="body" sz="quarter" idx="14" hasCustomPrompt="1"/>
          </p:nvPr>
        </p:nvSpPr>
        <p:spPr>
          <a:xfrm>
            <a:off x="299576" y="4929274"/>
            <a:ext cx="7988300" cy="582613"/>
          </a:xfrm>
        </p:spPr>
        <p:txBody>
          <a:bodyPr/>
          <a:lstStyle>
            <a:lvl2pPr>
              <a:defRPr baseline="0"/>
            </a:lvl2pPr>
          </a:lstStyle>
          <a:p>
            <a:pPr lvl="1"/>
            <a:r>
              <a:rPr lang="ru-RU" dirty="0" smtClean="0"/>
              <a:t>Ответ 3</a:t>
            </a:r>
          </a:p>
        </p:txBody>
      </p:sp>
      <p:sp>
        <p:nvSpPr>
          <p:cNvPr id="28" name="Текст 24"/>
          <p:cNvSpPr>
            <a:spLocks noGrp="1"/>
          </p:cNvSpPr>
          <p:nvPr>
            <p:ph type="body" sz="quarter" idx="15" hasCustomPrompt="1"/>
          </p:nvPr>
        </p:nvSpPr>
        <p:spPr>
          <a:xfrm>
            <a:off x="307889" y="5602605"/>
            <a:ext cx="7988300" cy="582613"/>
          </a:xfrm>
        </p:spPr>
        <p:txBody>
          <a:bodyPr/>
          <a:lstStyle>
            <a:lvl2pPr>
              <a:defRPr/>
            </a:lvl2pPr>
          </a:lstStyle>
          <a:p>
            <a:pPr lvl="1"/>
            <a:r>
              <a:rPr lang="ru-RU" dirty="0" smtClean="0"/>
              <a:t>Ответ 4</a:t>
            </a:r>
          </a:p>
        </p:txBody>
      </p:sp>
      <p:sp>
        <p:nvSpPr>
          <p:cNvPr id="22" name="Овал 21"/>
          <p:cNvSpPr/>
          <p:nvPr userDrawn="1"/>
        </p:nvSpPr>
        <p:spPr>
          <a:xfrm>
            <a:off x="7955280" y="5822296"/>
            <a:ext cx="166255" cy="166255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ontrols>
      <p:control spid="6146" r:id="rId2" imgW="1076400" imgH="495360"/>
      <p:control spid="6147" r:id="rId3" imgW="1352520" imgH="495360"/>
      <p:control spid="6149" r:id="rId4" imgW="990720" imgH="219240"/>
      <p:control spid="6150" r:id="rId5" imgW="590400" imgH="552600"/>
      <p:control spid="6151" r:id="rId6" imgW="590400" imgH="552600"/>
      <p:control spid="6152" r:id="rId7" imgW="590400" imgH="552600"/>
      <p:control spid="6153" r:id="rId8" imgW="590400" imgH="552600"/>
    </p:controls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Ито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 userDrawn="1"/>
        </p:nvSpPr>
        <p:spPr>
          <a:xfrm rot="16200000" flipH="1">
            <a:off x="1746250" y="-857250"/>
            <a:ext cx="5778500" cy="9017000"/>
          </a:xfrm>
          <a:prstGeom prst="snipRoundRect">
            <a:avLst>
              <a:gd name="adj1" fmla="val 2513"/>
              <a:gd name="adj2" fmla="val 0"/>
            </a:avLst>
          </a:prstGeom>
          <a:solidFill>
            <a:schemeClr val="accent1">
              <a:lumMod val="20000"/>
              <a:lumOff val="80000"/>
            </a:schemeClr>
          </a:solidFill>
          <a:ln w="9525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с одним скругленным углом 20"/>
          <p:cNvSpPr/>
          <p:nvPr userDrawn="1"/>
        </p:nvSpPr>
        <p:spPr>
          <a:xfrm flipH="1">
            <a:off x="124691" y="764771"/>
            <a:ext cx="8961116" cy="5677593"/>
          </a:xfrm>
          <a:prstGeom prst="round1Rect">
            <a:avLst>
              <a:gd name="adj" fmla="val 2682"/>
            </a:avLst>
          </a:prstGeom>
          <a:solidFill>
            <a:schemeClr val="tx2">
              <a:lumMod val="20000"/>
              <a:lumOff val="8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-6350" y="6492875"/>
            <a:ext cx="1066800" cy="365125"/>
          </a:xfrm>
        </p:spPr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6" name="TextBox 5"/>
          <p:cNvSpPr txBox="1"/>
          <p:nvPr userDrawn="1"/>
        </p:nvSpPr>
        <p:spPr>
          <a:xfrm>
            <a:off x="-6350" y="-66504"/>
            <a:ext cx="13789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cap="none" spc="0" dirty="0" smtClean="0">
                <a:ln w="18000">
                  <a:solidFill>
                    <a:schemeClr val="accent6">
                      <a:lumMod val="60000"/>
                      <a:lumOff val="40000"/>
                    </a:schemeClr>
                  </a:solidFill>
                  <a:prstDash val="solid"/>
                  <a:miter lim="800000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Тест</a:t>
            </a:r>
            <a:endParaRPr lang="ru-RU" sz="5400" b="1" cap="none" spc="0" dirty="0">
              <a:ln w="18000">
                <a:solidFill>
                  <a:schemeClr val="accent6">
                    <a:lumMod val="60000"/>
                    <a:lumOff val="40000"/>
                  </a:schemeClr>
                </a:solidFill>
                <a:prstDash val="solid"/>
                <a:miter lim="800000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1" name="Прямоугольник с одним скругленным углом 10"/>
          <p:cNvSpPr/>
          <p:nvPr userDrawn="1"/>
        </p:nvSpPr>
        <p:spPr>
          <a:xfrm flipH="1">
            <a:off x="290944" y="856210"/>
            <a:ext cx="8681598" cy="5436525"/>
          </a:xfrm>
          <a:prstGeom prst="round1Rect">
            <a:avLst>
              <a:gd name="adj" fmla="val 0"/>
            </a:avLst>
          </a:prstGeom>
          <a:solidFill>
            <a:schemeClr val="accent6">
              <a:lumMod val="40000"/>
              <a:lumOff val="60000"/>
              <a:alpha val="50196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3200" dirty="0" smtClean="0">
                <a:solidFill>
                  <a:schemeClr val="tx1"/>
                </a:solidFill>
              </a:rPr>
              <a:t>	</a:t>
            </a:r>
            <a:endParaRPr lang="ru-RU" sz="3200" dirty="0"/>
          </a:p>
        </p:txBody>
      </p:sp>
      <p:sp>
        <p:nvSpPr>
          <p:cNvPr id="23" name="TextBox 22"/>
          <p:cNvSpPr txBox="1"/>
          <p:nvPr userDrawn="1"/>
        </p:nvSpPr>
        <p:spPr>
          <a:xfrm>
            <a:off x="290946" y="872836"/>
            <a:ext cx="86784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800" spc="-150" dirty="0" smtClean="0">
                <a:solidFill>
                  <a:schemeClr val="tx1"/>
                </a:solidFill>
              </a:rPr>
              <a:t>Анализ работы с тестом</a:t>
            </a:r>
            <a:endParaRPr lang="ru-RU" sz="3600" spc="-150" dirty="0" smtClean="0">
              <a:solidFill>
                <a:schemeClr val="tx1"/>
              </a:solidFill>
            </a:endParaRPr>
          </a:p>
        </p:txBody>
      </p:sp>
    </p:spTree>
    <p:controls>
      <p:control spid="8196" r:id="rId2" imgW="981000" imgH="219240"/>
      <p:control spid="8201" r:id="rId3" imgW="5600880" imgH="800280"/>
      <p:control spid="8202" r:id="rId4" imgW="1209600" imgH="771480"/>
      <p:control spid="8203" r:id="rId5" imgW="5600880" imgH="800280"/>
      <p:control spid="8204" r:id="rId6" imgW="1209600" imgH="771480"/>
      <p:control spid="8205" r:id="rId7" imgW="5600880" imgH="800280"/>
      <p:control spid="8206" r:id="rId8" imgW="1209600" imgH="771480"/>
      <p:control spid="8207" r:id="rId9" imgW="5600880" imgH="800280"/>
      <p:control spid="8208" r:id="rId10" imgW="1209600" imgH="771480"/>
      <p:control spid="8209" r:id="rId11" imgW="3419640" imgH="800280"/>
      <p:control spid="8210" r:id="rId12" imgW="3419640" imgH="800280"/>
    </p:controls>
  </p:cSld>
  <p:clrMapOvr>
    <a:masterClrMapping/>
  </p:clrMapOvr>
  <p:transition advClick="0"/>
  <p:timing>
    <p:tnLst>
      <p:par>
        <p:cTn id="1" dur="indefinite" restart="never" nodeType="tmRoot"/>
      </p:par>
    </p:tnLst>
  </p:timing>
  <p:hf sldNum="0" hdr="0" ftr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B830EF-4C9E-4C2A-9C15-B1668713B9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5" r:id="rId2"/>
    <p:sldLayoutId id="2147483656" r:id="rId3"/>
    <p:sldLayoutId id="2147483657" r:id="rId4"/>
    <p:sldLayoutId id="2147483658" r:id="rId5"/>
    <p:sldLayoutId id="2147483660" r:id="rId6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11" name="Текст 10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 algn="l"/>
            <a:r>
              <a:rPr lang="ru-RU" sz="3600" dirty="0" smtClean="0"/>
              <a:t>Итоговая аттестация</a:t>
            </a:r>
          </a:p>
          <a:p>
            <a:pPr algn="l"/>
            <a:r>
              <a:rPr lang="ru-RU" sz="3600" dirty="0" smtClean="0"/>
              <a:t>  Окружающий мир</a:t>
            </a:r>
          </a:p>
          <a:p>
            <a:pPr algn="l"/>
            <a:r>
              <a:rPr lang="ru-RU" sz="3600" smtClean="0"/>
              <a:t>          2 </a:t>
            </a:r>
            <a:r>
              <a:rPr lang="ru-RU" sz="3600" dirty="0" smtClean="0"/>
              <a:t>вариант</a:t>
            </a:r>
            <a:endParaRPr lang="ru-RU" sz="3600" dirty="0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Учитель МБОУ СОШ </a:t>
            </a:r>
          </a:p>
          <a:p>
            <a:pPr algn="ctr"/>
            <a:r>
              <a:rPr lang="ru-RU" sz="2800" dirty="0" smtClean="0"/>
              <a:t>р.п. Шемышейка</a:t>
            </a:r>
          </a:p>
          <a:p>
            <a:pPr algn="ctr"/>
            <a:r>
              <a:rPr lang="ru-RU" sz="2800" dirty="0" err="1" smtClean="0"/>
              <a:t>Малязина</a:t>
            </a:r>
            <a:r>
              <a:rPr lang="ru-RU" sz="2800" dirty="0" smtClean="0"/>
              <a:t> Л.В.</a:t>
            </a:r>
            <a:endParaRPr lang="ru-RU" sz="2800" dirty="0"/>
          </a:p>
        </p:txBody>
      </p:sp>
      <p:sp>
        <p:nvSpPr>
          <p:cNvPr id="13" name="Текст 1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4 класс</a:t>
            </a:r>
            <a:endParaRPr lang="ru-RU" dirty="0"/>
          </a:p>
        </p:txBody>
      </p:sp>
      <p:pic>
        <p:nvPicPr>
          <p:cNvPr id="7" name="Рисунок 6" descr="C:\Documents and Settings\Start\Local Settings\Temporary Internet Files\Content.MSO\85B2CB32.jpg"/>
          <p:cNvPicPr/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384456" y="909894"/>
            <a:ext cx="3203490" cy="4205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Какое животное не встретишь в зоне степей?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Суслика 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Мышь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Бегемота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Ящерицу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10. Укажи части тела человека </a:t>
            </a:r>
            <a:r>
              <a:rPr lang="ru-RU" b="1" dirty="0" smtClean="0"/>
              <a:t>(найди полный научный ответ)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Голова, туловище, руки, ноги</a:t>
            </a:r>
            <a:endParaRPr lang="ru-RU" sz="2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Туловище, ноги, конечности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Голова, туловище, верхние и нижние конечности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Голова, туловище, руки</a:t>
            </a:r>
            <a:endParaRPr lang="ru-RU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11. Что является космическими телами?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Ракеты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Планеты и их спутники, звёзды.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Космические корабли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Астрономы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13. Кто является главой Российской Федерации?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Парламент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Король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Президент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Правительство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u="sng" dirty="0" smtClean="0"/>
              <a:t>14. О чём идет речь в тексте?</a:t>
            </a:r>
          </a:p>
          <a:p>
            <a:pPr algn="just">
              <a:buNone/>
            </a:pPr>
            <a:r>
              <a:rPr lang="ru-RU" sz="2400" dirty="0" smtClean="0"/>
              <a:t>       Это полезное ископаемое узнать нетрудно: в нём хорошо заметны остатки растений, из которых он образовался. Основное растение , его образующее, - мох-сфагнум. Кроме него в залежах этого полезного ископаемого  попадают и другие растения. Это горючее полезное ископаемое.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Каменный уголь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Природный газ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Торф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Нефть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Укажи объект живой природы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туман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насекомое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Луна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мороз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2. Какие животные делают запасы на зиму?</a:t>
            </a:r>
          </a:p>
          <a:p>
            <a:pPr>
              <a:buNone/>
            </a:pPr>
            <a:r>
              <a:rPr lang="ru-RU" sz="2800" dirty="0" smtClean="0"/>
              <a:t>А) белка      Б) мышь    В)  лось      Г) барсук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АВГ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АБГ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 Найди правильное и полное определение понятия </a:t>
            </a:r>
            <a:r>
              <a:rPr lang="ru-RU" b="1" dirty="0" smtClean="0"/>
              <a:t>ГОРИЗОНТ</a:t>
            </a:r>
            <a:endParaRPr lang="ru-RU" b="1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Линия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Линия горизонта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Видимое вокруг нас пространство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Всё, что видно из окна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4. Что такое полезные ископаемые?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Всё, что люди добывают из-под земли</a:t>
            </a:r>
            <a:endParaRPr lang="ru-RU" sz="180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Все полезные для человека минералы и горные породы</a:t>
            </a:r>
            <a:endParaRPr lang="ru-RU" sz="1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Все древние вещества, хранящиеся в земле</a:t>
            </a:r>
            <a:endParaRPr lang="ru-RU" sz="1800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2400" dirty="0" smtClean="0"/>
              <a:t>Минералы и горные породы, которые люди добывают из земли и</a:t>
            </a:r>
          </a:p>
          <a:p>
            <a:pPr>
              <a:buNone/>
            </a:pPr>
            <a:r>
              <a:rPr lang="ru-RU" sz="2400" dirty="0" smtClean="0"/>
              <a:t>используют их</a:t>
            </a:r>
            <a:endParaRPr lang="ru-RU" sz="2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5. Укажи самое правильное значение воды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Вода – источник жизни на Земле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Вода нужна всем животным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Вода нужна всем растениям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Вода нужна каждому человеку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6. Какое свойство воздуха позволяет нам видеть вокруг всё окружающее?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Отсутствие запаха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Прозрачность 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Упругость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Бесцветность 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7. Укажи растения водоёма.</a:t>
            </a:r>
          </a:p>
          <a:p>
            <a:pPr>
              <a:buNone/>
            </a:pPr>
            <a:r>
              <a:rPr lang="ru-RU" sz="2800" dirty="0" smtClean="0"/>
              <a:t>А) кувшинка белая             В) ландыш</a:t>
            </a:r>
          </a:p>
          <a:p>
            <a:pPr>
              <a:buNone/>
            </a:pPr>
            <a:r>
              <a:rPr lang="ru-RU" sz="2800" dirty="0" smtClean="0"/>
              <a:t>Б) кубышка жёлтая             Г) рогоз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АБГ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АВГ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АБВ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78308-FE41-41FB-AAB2-D0B650B6D381}" type="datetimeFigureOut">
              <a:rPr lang="ru-RU" smtClean="0"/>
              <a:pPr/>
              <a:t>29.03.2016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8. Найди растения тундры.</a:t>
            </a:r>
          </a:p>
          <a:p>
            <a:pPr>
              <a:buNone/>
            </a:pPr>
            <a:r>
              <a:rPr lang="ru-RU" sz="2800" dirty="0" smtClean="0"/>
              <a:t>А) малина          В) ягель</a:t>
            </a:r>
          </a:p>
          <a:p>
            <a:pPr>
              <a:buNone/>
            </a:pPr>
            <a:r>
              <a:rPr lang="ru-RU" sz="2800" dirty="0" smtClean="0"/>
              <a:t>Б) голубика        Г) морошка</a:t>
            </a:r>
            <a:endParaRPr lang="ru-RU" sz="28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АБВ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БВГ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АБГ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АВГ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363</Words>
  <Application>Microsoft Office PowerPoint</Application>
  <PresentationFormat>Экран (4:3)</PresentationFormat>
  <Paragraphs>95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Alekc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Aleksei</dc:creator>
  <cp:lastModifiedBy>Start</cp:lastModifiedBy>
  <cp:revision>31</cp:revision>
  <dcterms:created xsi:type="dcterms:W3CDTF">2010-02-09T18:22:56Z</dcterms:created>
  <dcterms:modified xsi:type="dcterms:W3CDTF">2016-03-29T09:10:58Z</dcterms:modified>
</cp:coreProperties>
</file>