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1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10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5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/>
              <a:t>Итоговая аттестация</a:t>
            </a:r>
          </a:p>
          <a:p>
            <a:pPr algn="l"/>
            <a:r>
              <a:rPr lang="ru-RU" sz="3600" dirty="0" smtClean="0"/>
              <a:t>  Окружающий мир</a:t>
            </a:r>
          </a:p>
          <a:p>
            <a:pPr algn="l"/>
            <a:r>
              <a:rPr lang="ru-RU" sz="3600" dirty="0" smtClean="0"/>
              <a:t>          1 вариант</a:t>
            </a:r>
            <a:endParaRPr lang="ru-RU" sz="36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Учитель МБОУ СОШ </a:t>
            </a:r>
          </a:p>
          <a:p>
            <a:pPr algn="ctr"/>
            <a:r>
              <a:rPr lang="ru-RU" sz="2800" dirty="0" smtClean="0"/>
              <a:t>р.п. Шемышейка</a:t>
            </a:r>
          </a:p>
          <a:p>
            <a:pPr algn="ctr"/>
            <a:r>
              <a:rPr lang="ru-RU" sz="2800" dirty="0" err="1" smtClean="0"/>
              <a:t>Малязина</a:t>
            </a:r>
            <a:r>
              <a:rPr lang="ru-RU" sz="2800" dirty="0" smtClean="0"/>
              <a:t> Л.В.</a:t>
            </a:r>
            <a:endParaRPr lang="ru-RU" sz="28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4 класс</a:t>
            </a:r>
            <a:endParaRPr lang="ru-RU" dirty="0"/>
          </a:p>
        </p:txBody>
      </p:sp>
      <p:pic>
        <p:nvPicPr>
          <p:cNvPr id="7" name="Рисунок 6" descr="C:\Documents and Settings\Start\Local Settings\Temporary Internet Files\Content.MSO\85B2CB32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844746" y="1050324"/>
            <a:ext cx="2916195" cy="385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9. Какое главное природное условие зоны тундры способствует занятию жителей оленеводством?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Продолжительная и холодная зима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Длинная  и тёплая весна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Продолжительное и жаркое лето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Чернозёмная почва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10. Почему человеку надо соблюдать правильный режим дня?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Соблюдать режим  дня требуют родители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Режим  дня делает человека стройным и красивым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Соблюдать режим дня требуют учителя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Режим дня – залог здоровья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11. Какой язык в России является государственным?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английский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мордовский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русский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татарский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12. Укажи, что такое чистая вода?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Твердое вещество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Жидкое вещество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Газообразное вещество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Мягкое вещество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13. </a:t>
            </a:r>
            <a:r>
              <a:rPr lang="ru-RU" sz="2000" b="1" u="sng" dirty="0" smtClean="0"/>
              <a:t>О чём идёт речь в тексте?</a:t>
            </a:r>
          </a:p>
          <a:p>
            <a:pPr>
              <a:buNone/>
            </a:pPr>
            <a:r>
              <a:rPr lang="ru-RU" sz="2400" dirty="0" smtClean="0"/>
              <a:t>          Бывает в природе серого, </a:t>
            </a:r>
            <a:r>
              <a:rPr lang="ru-RU" sz="2400" dirty="0" err="1" smtClean="0"/>
              <a:t>розового</a:t>
            </a:r>
            <a:r>
              <a:rPr lang="ru-RU" sz="2400" dirty="0" smtClean="0"/>
              <a:t>, красного цвета. Его можно увидеть в городах: им облицованы стены некоторых зданий, из него построены набережные рек, изготовлены постаменты памятников. Это горная порода, состоящая из полевого шпата, кварца, слюды.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Речь идет о каменном угле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Речь идет о песке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Речь идет о торфе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Речь идет о граните</a:t>
            </a:r>
            <a:endParaRPr lang="ru-RU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Укажи объект живой природы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горы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человек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вьюга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Луна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2. Какие животные </a:t>
            </a:r>
            <a:r>
              <a:rPr lang="ru-RU" u="sng" dirty="0" smtClean="0"/>
              <a:t>впадают  зимой в спячку </a:t>
            </a:r>
            <a:r>
              <a:rPr lang="ru-RU" dirty="0" smtClean="0"/>
              <a:t>(найди и укажи правильный полный ответ)</a:t>
            </a:r>
          </a:p>
          <a:p>
            <a:pPr>
              <a:buNone/>
            </a:pPr>
            <a:r>
              <a:rPr lang="ru-RU" sz="2000" b="1" dirty="0" smtClean="0"/>
              <a:t>А) ёж      </a:t>
            </a:r>
          </a:p>
          <a:p>
            <a:pPr>
              <a:buNone/>
            </a:pPr>
            <a:r>
              <a:rPr lang="ru-RU" sz="2000" b="1" dirty="0" smtClean="0"/>
              <a:t>Б) лиса     </a:t>
            </a:r>
          </a:p>
          <a:p>
            <a:pPr>
              <a:buNone/>
            </a:pPr>
            <a:r>
              <a:rPr lang="ru-RU" sz="2000" b="1" dirty="0" smtClean="0"/>
              <a:t>В) крот      </a:t>
            </a:r>
          </a:p>
          <a:p>
            <a:pPr>
              <a:buNone/>
            </a:pPr>
            <a:r>
              <a:rPr lang="ru-RU" sz="2000" b="1" dirty="0" smtClean="0"/>
              <a:t>Г) бурый медведь</a:t>
            </a:r>
            <a:endParaRPr lang="ru-RU" sz="2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АБВ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БВГ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АВГ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АБГ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3.Укажи полное определение формы линии горизонта.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Горизонт имеет форму прямой линии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Горизонт имеет форму ломаной линии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Горизонт имеет форму дуги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Горизонт имеет форму кривой линии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 Какую форму имеют планеты Солнечной системы?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Шара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Куба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Пирамиды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Цилиндра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5. Отметь из перечисленных свойства каменного угля.</a:t>
            </a:r>
          </a:p>
          <a:p>
            <a:pPr>
              <a:buNone/>
            </a:pPr>
            <a:r>
              <a:rPr lang="ru-RU" sz="2000" dirty="0" smtClean="0"/>
              <a:t>А) чёрный блестящий цвет</a:t>
            </a:r>
          </a:p>
          <a:p>
            <a:pPr>
              <a:buNone/>
            </a:pPr>
            <a:r>
              <a:rPr lang="ru-RU" sz="2000" dirty="0" smtClean="0"/>
              <a:t>Б) твёрдый</a:t>
            </a:r>
          </a:p>
          <a:p>
            <a:pPr>
              <a:buNone/>
            </a:pPr>
            <a:r>
              <a:rPr lang="ru-RU" sz="2000" dirty="0" smtClean="0"/>
              <a:t>В)  жидкий</a:t>
            </a:r>
          </a:p>
          <a:p>
            <a:pPr>
              <a:buNone/>
            </a:pPr>
            <a:r>
              <a:rPr lang="ru-RU" sz="2000" dirty="0" smtClean="0"/>
              <a:t>Г) горючий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АБВ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БВГ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АВГ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АБГ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6. Какую часть земного шара занимает суша?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Одну вторую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Одну четвёртую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Одну третью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Две четвёртых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 Определи животных водоёма.</a:t>
            </a:r>
          </a:p>
          <a:p>
            <a:pPr>
              <a:buNone/>
            </a:pPr>
            <a:r>
              <a:rPr lang="ru-RU" sz="2000" dirty="0" smtClean="0"/>
              <a:t>А) суслик</a:t>
            </a:r>
          </a:p>
          <a:p>
            <a:pPr>
              <a:buNone/>
            </a:pPr>
            <a:r>
              <a:rPr lang="ru-RU" sz="2000" dirty="0" smtClean="0"/>
              <a:t>Б) белый аист</a:t>
            </a:r>
          </a:p>
          <a:p>
            <a:pPr>
              <a:buNone/>
            </a:pPr>
            <a:r>
              <a:rPr lang="ru-RU" sz="2000" dirty="0" smtClean="0"/>
              <a:t>В) цапля</a:t>
            </a:r>
          </a:p>
          <a:p>
            <a:pPr>
              <a:buNone/>
            </a:pPr>
            <a:r>
              <a:rPr lang="ru-RU" sz="2000" dirty="0" smtClean="0"/>
              <a:t>Г) лягушка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АБВ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АВГ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БВГ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АБГ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8. Какое животное не характерно для зоны Арктических пустынь?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Бурый медведь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Тюлень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Белый медведь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Морж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362</Words>
  <Application>Microsoft Office PowerPoint</Application>
  <PresentationFormat>Экран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Alekc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Aleksei</dc:creator>
  <cp:lastModifiedBy>Start</cp:lastModifiedBy>
  <cp:revision>25</cp:revision>
  <dcterms:created xsi:type="dcterms:W3CDTF">2010-02-09T18:22:56Z</dcterms:created>
  <dcterms:modified xsi:type="dcterms:W3CDTF">2016-03-29T09:09:18Z</dcterms:modified>
</cp:coreProperties>
</file>