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2" r:id="rId5"/>
    <p:sldId id="268" r:id="rId6"/>
    <p:sldId id="266" r:id="rId7"/>
    <p:sldId id="265" r:id="rId8"/>
    <p:sldId id="264" r:id="rId9"/>
    <p:sldId id="269" r:id="rId10"/>
    <p:sldId id="263" r:id="rId11"/>
    <p:sldId id="270" r:id="rId12"/>
    <p:sldId id="272" r:id="rId13"/>
    <p:sldId id="261" r:id="rId14"/>
    <p:sldId id="271" r:id="rId15"/>
    <p:sldId id="25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3EC03-5E0B-48B3-8362-E5A6C1297608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4CB7-8A33-454C-94AD-7245165F0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на льду меня догонит? 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бежим вперегонки. 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несут меня не кони, 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блестящие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коньки.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4CB7-8A33-454C-94AD-7245165F007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 в субботу утром мама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Поиграть велела гаммы,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ко мне дружок зашел,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увел играть в футбол.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темна мы с ним играли,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мяч друг другу пасовали,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Бегали, разинув рот,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ворот и до ворот.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4CB7-8A33-454C-94AD-7245165F007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спортзале есть и слева щит,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справа, как близнец, висит,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кольцах есть корзины,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круг посередине.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Спортсмены все несутся вскачь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бьют о пол беднягу-мяч.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две группы из ребят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корзины «выбросить» хотят.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Достанут… и опять о пол!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зовётся баскетбол.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4CB7-8A33-454C-94AD-7245165F007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Станешь сильным, ловким, метким.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Укрепит здоровье спорт.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Мяч возьми и две ракетки,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Выходи играть на корт.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4CB7-8A33-454C-94AD-7245165F007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Зимою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площадке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 холодный, гладкий.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довольны хоккеисты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Скользким полом, ровным, чистым.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Шишку тот себе набьёт,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вдруг шлёпнется на лёд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дворе с утра игра, 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Разыгралась детвора. 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Крики: "шайбу!", "мимо!", "бей!" - 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Там идёт игра – хоккей.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4CB7-8A33-454C-94AD-7245165F007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Надеваю снаряженье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Словно рыцарь для сраженья.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Интересно вам узнать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кем я буду воевать?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Ну, тогда я вам признаюсь: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на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роликах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катаюсь.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Мчусь на роликах-коньках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Словно ветер в облаках.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Ну, теперь-то догадались,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 так снаряжаюсь?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травмам не случиться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Надо в форму облачиться,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Ведь у ролика-конька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Скорость очень высока!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4CB7-8A33-454C-94AD-7245165F007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Площадка. Посредине — сетка.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команде капитаном — Светка.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каждый 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подстать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игрок.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другой команде — Игорёк.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пятерых с собой привёл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Сыграть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партейку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в волейбол.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4CB7-8A33-454C-94AD-7245165F007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– лыжник, и люблю на лыжах бег,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Люблю на них стремглав по лесу мчаться,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порою зимней белый снег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Даёт земле собою укрываться.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4CB7-8A33-454C-94AD-7245165F007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чего нужна зарядка? –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вовсе не загадка –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силу развивать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весь день не уставать.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зарядке все в порядке,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Машут крыльями хохлатки,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Начинают воробьи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Приседания свои.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Бобик спозаранку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Выбегает на зарядку,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зарядка у щенков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Начинается с прыжков.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кто-то от зарядки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Убегает без оглядки –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не станет нипочем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Настоящим силачом.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4CB7-8A33-454C-94AD-7245165F007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МАМА-БОЛЕЛЬЩИЦА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занимаюсь боксом,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увлекаюсь боксом,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мама уверяет,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дракой я увлекся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Беда!— вздыхает мама.—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так удручена,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вырастила сына 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Такого драчуна!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маму звал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боксерский зал,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мне отказала.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Нет,— говорит,— я не могу,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убегу из зала!—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заявила прямо: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На бокс смотреть противно!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говорю ей:— Мама!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 мыслишь не спортивно!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предстоит мне первый бой,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 так нужна победа,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Противник мой привел с собой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Двух бабушек и деда.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Явилась вся его родня,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за него, против меня.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видит всю свою семью,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Поддержку чувствует в бою,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я расстроен! Я сдаю!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защищать мне нужно честь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Школьников Рязани.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Вдруг вижу — мама,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Мама здесь!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Сидит спокойно в зале,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Сидит в двенадцатом ряду,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говорила — не приду!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вмиг почувствовал подъем 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Сейчас противника побьем!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он при всех ребятах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Запутался в канатах.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Ну, как я дрался? Смело?—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подбегаю к маме.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Не знаю,— сидела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закрытыми глазами.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4CB7-8A33-454C-94AD-7245165F007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:\ProPowerPoint\Шаблоны\В работе\Футбол\Foot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6768752" cy="1470025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2708920"/>
            <a:ext cx="4608512" cy="93610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Футбол\Footbol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050" y="274638"/>
            <a:ext cx="6635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051050" y="1600200"/>
            <a:ext cx="66357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279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oy-sport.com/liji/6-stih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6769100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Кто со спортом очень дружен!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0200" y="2708275"/>
            <a:ext cx="4608513" cy="93662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Автор: Тарасова Татьяна Николаевна воспитатель МДОУ ИРМО «Марковский детский сад комбинированного вида»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Лыжный спорт</a:t>
            </a:r>
            <a:endParaRPr lang="ru-RU" b="1" i="1" dirty="0">
              <a:solidFill>
                <a:srgbClr val="00B05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http://thevoloshins.ru/wp-content/uploads/2011/09/1600_1200_20100116095020403095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610519"/>
            <a:ext cx="5878536" cy="453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АсКомп\Pictures\sk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4456" y="4071942"/>
            <a:ext cx="2089544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Гимнастика</a:t>
            </a:r>
            <a:endParaRPr lang="ru-RU" b="1" i="1" dirty="0">
              <a:solidFill>
                <a:srgbClr val="00B05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http://funforkids.ru/pictures/sport/sport00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142984"/>
            <a:ext cx="578647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сКомп\Pictures\62670794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5000636"/>
            <a:ext cx="1000132" cy="1493348"/>
          </a:xfrm>
          <a:prstGeom prst="rect">
            <a:avLst/>
          </a:prstGeom>
          <a:noFill/>
        </p:spPr>
      </p:pic>
      <p:pic>
        <p:nvPicPr>
          <p:cNvPr id="1027" name="Picture 3" descr="C:\Users\Public\Pictures\Sample Pictures\animashki-5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36" y="4857736"/>
            <a:ext cx="2000264" cy="2000264"/>
          </a:xfrm>
          <a:prstGeom prst="rect">
            <a:avLst/>
          </a:prstGeom>
          <a:noFill/>
        </p:spPr>
      </p:pic>
      <p:pic>
        <p:nvPicPr>
          <p:cNvPr id="1028" name="Picture 4" descr="C:\Users\Public\Pictures\Sample Pictures\animashki-1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5500702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Бокс.</a:t>
            </a:r>
            <a:endParaRPr lang="ru-RU" b="1" i="1" dirty="0">
              <a:solidFill>
                <a:srgbClr val="00B05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http://funforkids.ru/pictures/sport/sport01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71612"/>
            <a:ext cx="642942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Футбол.</a:t>
            </a:r>
            <a:endParaRPr lang="ru-RU" b="1" i="1" dirty="0">
              <a:solidFill>
                <a:srgbClr val="00B05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http://thevoloshins.ru/wp-content/uploads/2011/09/1600_1200_20100116095042323654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610518"/>
            <a:ext cx="663575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Дружите со спортом, ребята!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АсКомп\Pictures\sport-peterlife-00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2303876" cy="3071834"/>
          </a:xfrm>
          <a:prstGeom prst="rect">
            <a:avLst/>
          </a:prstGeom>
          <a:noFill/>
        </p:spPr>
      </p:pic>
      <p:pic>
        <p:nvPicPr>
          <p:cNvPr id="1028" name="Picture 4" descr="C:\Users\АсКомп\Pictures\sport-peterlife-0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7562"/>
            <a:ext cx="2214578" cy="2952770"/>
          </a:xfrm>
          <a:prstGeom prst="rect">
            <a:avLst/>
          </a:prstGeom>
          <a:noFill/>
        </p:spPr>
      </p:pic>
      <p:pic>
        <p:nvPicPr>
          <p:cNvPr id="1029" name="Picture 5" descr="C:\Users\АсКомп\Pictures\sport-peterlife-0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285860"/>
            <a:ext cx="1928826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Использованные интернет -ресурсы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Стихи: </a:t>
            </a:r>
            <a:r>
              <a:rPr lang="ru-RU" dirty="0" err="1" smtClean="0"/>
              <a:t>Сабри</a:t>
            </a:r>
            <a:r>
              <a:rPr lang="ru-RU" dirty="0" smtClean="0"/>
              <a:t> Надя</a:t>
            </a:r>
          </a:p>
          <a:p>
            <a:r>
              <a:rPr lang="ru-RU" dirty="0" smtClean="0"/>
              <a:t>Синявский П.А.</a:t>
            </a:r>
          </a:p>
          <a:p>
            <a:r>
              <a:rPr lang="ru-RU" dirty="0" smtClean="0"/>
              <a:t>Агния </a:t>
            </a:r>
            <a:r>
              <a:rPr lang="ru-RU" dirty="0" err="1" smtClean="0"/>
              <a:t>Барто</a:t>
            </a:r>
            <a:endParaRPr lang="ru-RU" dirty="0" smtClean="0"/>
          </a:p>
          <a:p>
            <a:r>
              <a:rPr lang="ru-RU" dirty="0" smtClean="0"/>
              <a:t>В. Пахомов</a:t>
            </a:r>
            <a:br>
              <a:rPr lang="ru-RU" dirty="0" smtClean="0"/>
            </a:br>
            <a:endParaRPr lang="ru-RU" dirty="0" smtClean="0"/>
          </a:p>
          <a:p>
            <a:r>
              <a:rPr lang="en-US" dirty="0" smtClean="0">
                <a:hlinkClick r:id="rId2"/>
              </a:rPr>
              <a:t>http://moy-sport.com/liji/6-stihi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472599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Спорт для жизни очень важен. Он здоровье всем дает.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На уроке физкультуры мы узнали   про него.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Мы играем в баскетбол, и футбол, и волейбол.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Мы зарядку делаем, приседаем, бегаем.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Очень важен спорт для всех. Он - здоровье и успех.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Зарядку делаем с утра  - здоровы будем мы всегда.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 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                                </a:t>
            </a:r>
          </a:p>
        </p:txBody>
      </p:sp>
      <p:pic>
        <p:nvPicPr>
          <p:cNvPr id="4" name="Picture 3" descr="C:\Users\АсКомп\Pictures\sport-peterlife-0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857628"/>
            <a:ext cx="214314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Конькобежный</a:t>
            </a:r>
            <a:r>
              <a:rPr lang="ru-RU" b="1" i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 спорт.</a:t>
            </a:r>
            <a:endParaRPr lang="ru-RU" b="1" i="1" dirty="0">
              <a:solidFill>
                <a:srgbClr val="00B05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http://thevoloshins.ru/wp-content/uploads/2011/09/1600_1200_2010011609514744063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610518"/>
            <a:ext cx="663575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Баскетбол.</a:t>
            </a:r>
            <a:endParaRPr lang="ru-RU" b="1" i="1" dirty="0">
              <a:solidFill>
                <a:srgbClr val="00B05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http://thevoloshins.ru/wp-content/uploads/2011/09/1600_1200_2010011609503538429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610518"/>
            <a:ext cx="663575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Бег.</a:t>
            </a:r>
            <a:endParaRPr lang="ru-RU" b="1" i="1" dirty="0">
              <a:solidFill>
                <a:srgbClr val="00B05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http://funforkids.ru/pictures/sport/sport0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650085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Теннис</a:t>
            </a:r>
            <a:endParaRPr lang="ru-RU" b="1" i="1" dirty="0">
              <a:solidFill>
                <a:srgbClr val="00B05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C:\Users\АсКомп\Desktop\фото гр. буратино\картинки для центров\330026694634_86625_image0005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610518"/>
            <a:ext cx="663575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Хоккей.</a:t>
            </a:r>
            <a:endParaRPr lang="ru-RU" b="1" i="1" dirty="0">
              <a:solidFill>
                <a:srgbClr val="00B05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http://thevoloshins.ru/wp-content/uploads/2011/09/1600_1200_2010011609493237566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610518"/>
            <a:ext cx="663575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Роликовые коньки.</a:t>
            </a:r>
            <a:endParaRPr lang="ru-RU" b="1" i="1" dirty="0">
              <a:solidFill>
                <a:srgbClr val="00B05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http://thevoloshins.ru/wp-content/uploads/2011/09/1600_1200_20100116094940368538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610518"/>
            <a:ext cx="663575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</a:rPr>
              <a:t>Волейбол</a:t>
            </a:r>
            <a:endParaRPr lang="ru-RU" b="1" i="1" dirty="0">
              <a:solidFill>
                <a:srgbClr val="00B05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http://funforkids.ru/pictures/sport/sport01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357298"/>
            <a:ext cx="592935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иды спор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виды спорта</Template>
  <TotalTime>166</TotalTime>
  <Words>137</Words>
  <Application>Microsoft Office PowerPoint</Application>
  <PresentationFormat>Экран (4:3)</PresentationFormat>
  <Paragraphs>44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виды спорта</vt:lpstr>
      <vt:lpstr>Кто со спортом очень дружен!</vt:lpstr>
      <vt:lpstr>Спорт для жизни очень важен. Он здоровье всем дает. На уроке физкультуры мы узнали   про него. Мы играем в баскетбол, и футбол, и волейбол. Мы зарядку делаем, приседаем, бегаем. Очень важен спорт для всех. Он - здоровье и успех. Зарядку делаем с утра  - здоровы будем мы всегда.                                   </vt:lpstr>
      <vt:lpstr>Конькобежный спорт.</vt:lpstr>
      <vt:lpstr>Баскетбол.</vt:lpstr>
      <vt:lpstr>Бег.</vt:lpstr>
      <vt:lpstr>Теннис</vt:lpstr>
      <vt:lpstr>Хоккей.</vt:lpstr>
      <vt:lpstr>Роликовые коньки.</vt:lpstr>
      <vt:lpstr>Волейбол</vt:lpstr>
      <vt:lpstr>Лыжный спорт</vt:lpstr>
      <vt:lpstr>Гимнастика</vt:lpstr>
      <vt:lpstr>Бокс.</vt:lpstr>
      <vt:lpstr>Футбол.</vt:lpstr>
      <vt:lpstr>Дружите со спортом, ребята!</vt:lpstr>
      <vt:lpstr>Использованные интернет -ресурсы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 для жизни очень важен!</dc:title>
  <dc:creator>АсКомп</dc:creator>
  <dc:description>http://propowerpoint.ru - Бесплатные шаблоны для презентаций. Полезные советы и уроки  PowerPoint .</dc:description>
  <cp:lastModifiedBy>АсКомп</cp:lastModifiedBy>
  <cp:revision>28</cp:revision>
  <dcterms:created xsi:type="dcterms:W3CDTF">2013-07-25T06:02:04Z</dcterms:created>
  <dcterms:modified xsi:type="dcterms:W3CDTF">2013-07-25T11:07:43Z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000800be040000000000010243100207f8000400038000</vt:lpwstr>
  </property>
</Properties>
</file>