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9" r:id="rId3"/>
    <p:sldId id="296" r:id="rId4"/>
    <p:sldId id="295" r:id="rId5"/>
    <p:sldId id="294" r:id="rId6"/>
    <p:sldId id="270" r:id="rId7"/>
    <p:sldId id="308" r:id="rId8"/>
    <p:sldId id="274" r:id="rId9"/>
    <p:sldId id="275" r:id="rId10"/>
    <p:sldId id="307" r:id="rId11"/>
    <p:sldId id="267" r:id="rId12"/>
    <p:sldId id="268" r:id="rId13"/>
    <p:sldId id="306" r:id="rId14"/>
    <p:sldId id="276" r:id="rId15"/>
    <p:sldId id="277" r:id="rId16"/>
    <p:sldId id="305" r:id="rId17"/>
    <p:sldId id="298" r:id="rId18"/>
    <p:sldId id="299" r:id="rId19"/>
    <p:sldId id="302" r:id="rId20"/>
    <p:sldId id="279" r:id="rId21"/>
    <p:sldId id="280" r:id="rId22"/>
    <p:sldId id="304" r:id="rId23"/>
    <p:sldId id="285" r:id="rId24"/>
    <p:sldId id="283" r:id="rId25"/>
    <p:sldId id="303" r:id="rId26"/>
    <p:sldId id="288" r:id="rId27"/>
    <p:sldId id="286" r:id="rId28"/>
    <p:sldId id="287" r:id="rId29"/>
    <p:sldId id="291" r:id="rId30"/>
    <p:sldId id="289" r:id="rId31"/>
    <p:sldId id="29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>
        <p:scale>
          <a:sx n="69" d="100"/>
          <a:sy n="69" d="100"/>
        </p:scale>
        <p:origin x="-54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558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7030A0"/>
                </a:solidFill>
              </a:rPr>
              <a:t>Презентация</a:t>
            </a: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>
                <a:solidFill>
                  <a:srgbClr val="00B050"/>
                </a:solidFill>
              </a:rPr>
              <a:t>«Заповедные  загадки»</a:t>
            </a:r>
            <a:endParaRPr lang="ru-RU" sz="6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</a:rPr>
              <a:t>Синица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  <p:pic>
        <p:nvPicPr>
          <p:cNvPr id="4" name="Picture 5" descr="синиц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602917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Узнай, чьи это «узоры» на снегу?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357299"/>
            <a:ext cx="4041775" cy="5000660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Как и другие вьюрки,   он </a:t>
            </a:r>
            <a:r>
              <a:rPr lang="ru-RU" b="1" dirty="0" smtClean="0">
                <a:solidFill>
                  <a:srgbClr val="C00000"/>
                </a:solidFill>
              </a:rPr>
              <a:t>передвигается скачками</a:t>
            </a:r>
            <a:r>
              <a:rPr lang="ru-RU" b="1" dirty="0" smtClean="0"/>
              <a:t>. Прыжки его короткие и неторопливые, длина прыжка 5— 6 см.</a:t>
            </a:r>
            <a:r>
              <a:rPr lang="ru-RU" dirty="0" smtClean="0"/>
              <a:t> Передвигаясь по рыхлому снегу, он нередко помогает себе крыльями. Отпечатки его лапок напоминают следы воробья, но несколько короче. Размер отпечатка 2,8х 1,3 см.</a:t>
            </a:r>
          </a:p>
        </p:txBody>
      </p:sp>
      <p:pic>
        <p:nvPicPr>
          <p:cNvPr id="7" name="Picture 2" descr="C:\Documents and Settings\Admin\Рабочий стол\Следы\DSC024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714488"/>
            <a:ext cx="4500595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Проверь: отгадав загадку узнаешь, чьи следы.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/>
              <a:t>Выпал снег, а эта птица</a:t>
            </a:r>
            <a:br>
              <a:rPr lang="ru-RU" sz="4000" b="1" i="1" dirty="0" smtClean="0"/>
            </a:br>
            <a:r>
              <a:rPr lang="ru-RU" sz="4000" b="1" i="1" dirty="0" smtClean="0"/>
              <a:t>Снега вовсе не боится.</a:t>
            </a:r>
            <a:br>
              <a:rPr lang="ru-RU" sz="4000" b="1" i="1" dirty="0" smtClean="0"/>
            </a:br>
            <a:r>
              <a:rPr lang="ru-RU" sz="4000" b="1" i="1" dirty="0" smtClean="0"/>
              <a:t>Эту птицу мы зовём</a:t>
            </a:r>
            <a:br>
              <a:rPr lang="ru-RU" sz="4000" b="1" i="1" dirty="0" smtClean="0"/>
            </a:br>
            <a:r>
              <a:rPr lang="ru-RU" sz="4000" b="1" i="1" dirty="0" smtClean="0"/>
              <a:t>Красногрудым……</a:t>
            </a:r>
            <a:br>
              <a:rPr lang="ru-RU" sz="4000" b="1" i="1" dirty="0" smtClean="0"/>
            </a:br>
            <a:endParaRPr lang="ru-RU" sz="4000" b="1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</a:rPr>
              <a:t>Снегирь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  <p:pic>
        <p:nvPicPr>
          <p:cNvPr id="4" name="Picture 2" descr="C:\Documents and Settings\Admin\Рабочий стол\pyrrhula_pyrrhula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5"/>
            <a:ext cx="5820303" cy="4365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7030A0"/>
                </a:solidFill>
              </a:rPr>
              <a:t>А это кто пробежал?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3" y="1600200"/>
            <a:ext cx="4281519" cy="497207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Это более или менее длинные прыжки, при которых зверь заносит задние лапы за передние. Он ставит их параллельно, а одну из передних лап выносит несколько вперед. Этот </a:t>
            </a:r>
            <a:r>
              <a:rPr lang="ru-RU" b="1" dirty="0" err="1" smtClean="0"/>
              <a:t>наслед</a:t>
            </a:r>
            <a:r>
              <a:rPr lang="ru-RU" b="1" dirty="0" smtClean="0"/>
              <a:t> спокойный, подошвы задних лап отпечатываются на снегу почти полностью.</a:t>
            </a:r>
            <a:endParaRPr lang="ru-RU" dirty="0"/>
          </a:p>
        </p:txBody>
      </p:sp>
      <p:pic>
        <p:nvPicPr>
          <p:cNvPr id="5" name="Picture 2" descr="C:\Documents and Settings\Admin\Рабочий стол\Следы\100_03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60439"/>
            <a:ext cx="4038600" cy="4205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Проверь:отгадав загадку, узнаешь чьи следы.</a:t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5" y="2500306"/>
            <a:ext cx="5929356" cy="3143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Маленький, беленький.</a:t>
            </a:r>
          </a:p>
          <a:p>
            <a:pPr>
              <a:buNone/>
            </a:pPr>
            <a:r>
              <a:rPr lang="ru-RU" sz="4000" b="1" i="1" dirty="0" smtClean="0"/>
              <a:t>По лесочку прыг, прыг,</a:t>
            </a:r>
          </a:p>
          <a:p>
            <a:pPr>
              <a:buNone/>
            </a:pPr>
            <a:r>
              <a:rPr lang="ru-RU" sz="4000" b="1" i="1" dirty="0" smtClean="0"/>
              <a:t>По снежочку тык, тык.</a:t>
            </a:r>
            <a:endParaRPr lang="ru-RU" sz="4000" b="1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7030A0"/>
                </a:solidFill>
              </a:rPr>
              <a:t>Заяц</a:t>
            </a:r>
            <a:endParaRPr lang="ru-RU" sz="6600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Заяц-беляк, описание, места обитания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601665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А это кто оставил ямки на снегу?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357298"/>
            <a:ext cx="4471990" cy="484030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Зимой подошвы зверька сильно опушены, поэтому часто детали лапки и очертания пальцев просматриваются на следах плохо. Иногда видишь просто две овальные ямки, поставленные близко друг к другу. Затем через широкий интервал другая пара ямок и т.д. Чаще всего зверёк ходит </a:t>
            </a:r>
            <a:r>
              <a:rPr lang="ru-RU" b="1" dirty="0" err="1" smtClean="0"/>
              <a:t>двухчеткой</a:t>
            </a:r>
            <a:r>
              <a:rPr lang="ru-RU" b="1" dirty="0" smtClean="0"/>
              <a:t>, когда отпечатки задней и передней пары сливаются, попадая один в другой.</a:t>
            </a:r>
          </a:p>
          <a:p>
            <a:endParaRPr lang="ru-RU" dirty="0"/>
          </a:p>
        </p:txBody>
      </p:sp>
      <p:pic>
        <p:nvPicPr>
          <p:cNvPr id="1026" name="Picture 2" descr="C:\Documents and Settings\Admin\Рабочий стол\DSC03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3552788" cy="5329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Проверь:отгадав загадку, узнаешь чьи следы.</a:t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357430"/>
            <a:ext cx="7358114" cy="3768735"/>
          </a:xfrm>
        </p:spPr>
        <p:txBody>
          <a:bodyPr/>
          <a:lstStyle/>
          <a:p>
            <a:pPr>
              <a:buNone/>
            </a:pPr>
            <a:r>
              <a:rPr lang="ru-RU" sz="4000" b="1" i="1" dirty="0" smtClean="0"/>
              <a:t>    Хищный маленький зверёк, </a:t>
            </a:r>
            <a:br>
              <a:rPr lang="ru-RU" sz="4000" b="1" i="1" dirty="0" smtClean="0"/>
            </a:br>
            <a:r>
              <a:rPr lang="ru-RU" sz="4000" b="1" i="1" dirty="0" smtClean="0"/>
              <a:t>Но не норка, не хорёк. </a:t>
            </a:r>
            <a:br>
              <a:rPr lang="ru-RU" sz="4000" b="1" i="1" dirty="0" smtClean="0"/>
            </a:br>
            <a:r>
              <a:rPr lang="ru-RU" sz="4000" b="1" i="1" dirty="0" smtClean="0"/>
              <a:t>Белочка в дупле боится, </a:t>
            </a:r>
            <a:br>
              <a:rPr lang="ru-RU" sz="4000" b="1" i="1" dirty="0" smtClean="0"/>
            </a:br>
            <a:r>
              <a:rPr lang="ru-RU" sz="4000" b="1" i="1" dirty="0" smtClean="0"/>
              <a:t>Что ее найдет…</a:t>
            </a:r>
          </a:p>
          <a:p>
            <a:pPr>
              <a:buNone/>
            </a:pP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</a:rPr>
              <a:t>Куница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Admin\Рабочий стол\givotnye_zveri_zimoy_foto_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5737264" cy="5184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</a:rPr>
              <a:t>Цели акции: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-привлечь внимание детей к изучению природы родного края</a:t>
            </a:r>
          </a:p>
          <a:p>
            <a:r>
              <a:rPr lang="ru-RU" dirty="0" smtClean="0"/>
              <a:t>-формирование бережного отношения и чувства ответственности за её сохранение</a:t>
            </a:r>
          </a:p>
          <a:p>
            <a:r>
              <a:rPr lang="ru-RU" dirty="0" smtClean="0"/>
              <a:t>-самостоятельное определение и классификация школьниками животных по их следам и способу передвижения</a:t>
            </a:r>
          </a:p>
          <a:p>
            <a:r>
              <a:rPr lang="ru-RU" dirty="0" smtClean="0"/>
              <a:t>-развитие у школьников наблюдательности и внимания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</a:rPr>
              <a:t>А это чей след?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600201"/>
            <a:ext cx="4400552" cy="490063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След похож на след маленькой собачки. Отличие в том, что отпечатки  лап всегда стройнее собачьих</a:t>
            </a:r>
            <a:r>
              <a:rPr lang="ru-RU" b="1" dirty="0" smtClean="0">
                <a:solidFill>
                  <a:srgbClr val="C00000"/>
                </a:solidFill>
              </a:rPr>
              <a:t>. Очень важен следующий признак: отпечатки подушечек двух средних пальцев (как задней, так и передней лапы) у лисы выдвинуты настолько, что между задними и передними краями отпечатков двух боковых пальцев можно положить спичку.</a:t>
            </a:r>
            <a:endParaRPr lang="ru-RU" dirty="0"/>
          </a:p>
        </p:txBody>
      </p:sp>
      <p:pic>
        <p:nvPicPr>
          <p:cNvPr id="5" name="Picture 2" descr="C:\Documents and Settings\Admin\Рабочий стол\yandsearc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3"/>
            <a:ext cx="343616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Проверь:отгадав загадку, узнаешь чьи следы.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7829576" cy="3357589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            Повыше кошки рост,</a:t>
            </a:r>
          </a:p>
          <a:p>
            <a:pPr>
              <a:buNone/>
            </a:pPr>
            <a:r>
              <a:rPr lang="ru-RU" sz="4000" b="1" i="1" dirty="0" smtClean="0"/>
              <a:t>                 Живёт в норе , в лесу.</a:t>
            </a:r>
          </a:p>
          <a:p>
            <a:pPr>
              <a:buNone/>
            </a:pPr>
            <a:r>
              <a:rPr lang="ru-RU" sz="4000" b="1" i="1" dirty="0" smtClean="0"/>
              <a:t>                 Пушистый рыжий хвост</a:t>
            </a:r>
          </a:p>
          <a:p>
            <a:pPr>
              <a:buNone/>
            </a:pPr>
            <a:r>
              <a:rPr lang="ru-RU" sz="4000" b="1" i="1" dirty="0" smtClean="0"/>
              <a:t>                 Все знаем мы……..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7030A0"/>
                </a:solidFill>
              </a:rPr>
              <a:t>Лиса</a:t>
            </a:r>
            <a:endParaRPr lang="ru-RU" sz="6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Documents and Settings\Admin\Рабочий стол\0b08389be406bf24e92f9f9b180f27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6716469" cy="4466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А это кто оставил след на снегу?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142984"/>
            <a:ext cx="4500594" cy="5500726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 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След животного на твердом и даже относительно мягком грунте при спокойном шаге  состоит из отпечатков сомкнутых вместе 3 и 4 пальцев (длина до 5 см, ширина до 3 см). </a:t>
            </a:r>
            <a:r>
              <a:rPr lang="ru-RU" sz="3600" b="1" dirty="0" smtClean="0"/>
              <a:t>При быстром беге, в особенности на мягком грунте, копыта передних пальцев расходятся и отпечатываются все четыре пальца . Тогда след может иметь длину около 13 см. Длина шага - около полуметра.</a:t>
            </a:r>
            <a:br>
              <a:rPr lang="ru-RU" sz="3600" b="1" dirty="0" smtClean="0"/>
            </a:br>
            <a:r>
              <a:rPr lang="ru-RU" sz="3600" b="1" dirty="0" smtClean="0"/>
              <a:t> Однако следует помнить, что чем быстрее движется зверь, тем следовая дорожка становится уже. Скорость движения можно определить длиной шага. Если шаги превышают 45–50 см, значит, животное со спокойного</a:t>
            </a:r>
            <a:br>
              <a:rPr lang="ru-RU" sz="3600" b="1" dirty="0" smtClean="0"/>
            </a:br>
            <a:r>
              <a:rPr lang="ru-RU" sz="3600" b="1" dirty="0" smtClean="0"/>
              <a:t>шага перешло на рысь. </a:t>
            </a:r>
          </a:p>
          <a:p>
            <a:endParaRPr lang="ru-RU" sz="3300" dirty="0"/>
          </a:p>
        </p:txBody>
      </p:sp>
      <p:pic>
        <p:nvPicPr>
          <p:cNvPr id="5" name="Picture 3" descr="C:\Documents and Settings\Admin\Рабочий стол\index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419769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Проверь:отгадав загадку, узнаешь чьи следы.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Мелкий олень, но похож на козу.</a:t>
            </a:r>
            <a:br>
              <a:rPr lang="ru-RU" sz="4000" b="1" i="1" dirty="0" smtClean="0"/>
            </a:br>
            <a:r>
              <a:rPr lang="ru-RU" sz="4000" b="1" i="1" dirty="0" smtClean="0"/>
              <a:t>Любит селиться в хорошем лесу.</a:t>
            </a:r>
            <a:br>
              <a:rPr lang="ru-RU" sz="4000" b="1" i="1" dirty="0" smtClean="0"/>
            </a:br>
            <a:r>
              <a:rPr lang="ru-RU" sz="4000" b="1" i="1" dirty="0" smtClean="0"/>
              <a:t>Рыжий окрас. Не страшны ей снега.</a:t>
            </a:r>
            <a:br>
              <a:rPr lang="ru-RU" sz="4000" b="1" i="1" dirty="0" smtClean="0"/>
            </a:br>
            <a:r>
              <a:rPr lang="ru-RU" sz="4000" b="1" i="1" dirty="0" smtClean="0"/>
              <a:t>А у самцов - будто лира рога.</a:t>
            </a:r>
            <a:endParaRPr lang="ru-RU" sz="4000" b="1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7030A0"/>
                </a:solidFill>
              </a:rPr>
              <a:t>Косуля</a:t>
            </a:r>
            <a:endParaRPr lang="ru-RU" sz="6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Documents and Settings\Admin\Рабочий стол\yandsearc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5929354" cy="4447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</a:rPr>
              <a:t>А это чьи копыта?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Копыта  узкие, заостренные и имеют способность широко раздвигаться</a:t>
            </a:r>
            <a:r>
              <a:rPr lang="ru-RU" b="1" dirty="0" smtClean="0"/>
              <a:t>. Также , как видно на фото, обычно оставляет отпечатки копыт 2 и 5 пальцев (маленькие ямки в задней части следа).</a:t>
            </a:r>
            <a:endParaRPr lang="ru-RU" dirty="0"/>
          </a:p>
        </p:txBody>
      </p:sp>
      <p:pic>
        <p:nvPicPr>
          <p:cNvPr id="7" name="Picture 2" descr="C:\Documents and Settings\Admin\Рабочий стол\DSC002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357298"/>
            <a:ext cx="3252782" cy="2439587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yandsear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00504"/>
            <a:ext cx="3286148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Проверь: отгадав загадку, узнаешь чьи следы.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300" b="1" i="1" dirty="0" smtClean="0"/>
              <a:t>Горбоносый, длинноногий </a:t>
            </a:r>
            <a:br>
              <a:rPr lang="ru-RU" sz="4300" b="1" i="1" dirty="0" smtClean="0"/>
            </a:br>
            <a:r>
              <a:rPr lang="ru-RU" sz="4300" b="1" i="1" dirty="0" smtClean="0"/>
              <a:t>Великан </a:t>
            </a:r>
            <a:r>
              <a:rPr lang="ru-RU" sz="4300" b="1" i="1" dirty="0" err="1" smtClean="0"/>
              <a:t>ветвисторогий</a:t>
            </a:r>
            <a:r>
              <a:rPr lang="ru-RU" sz="4300" b="1" i="1" dirty="0" smtClean="0"/>
              <a:t>, </a:t>
            </a:r>
            <a:br>
              <a:rPr lang="ru-RU" sz="4300" b="1" i="1" dirty="0" smtClean="0"/>
            </a:br>
            <a:r>
              <a:rPr lang="ru-RU" sz="4300" b="1" i="1" dirty="0" smtClean="0"/>
              <a:t>Ест траву, кустов побеги, </a:t>
            </a:r>
            <a:br>
              <a:rPr lang="ru-RU" sz="4300" b="1" i="1" dirty="0" smtClean="0"/>
            </a:br>
            <a:r>
              <a:rPr lang="ru-RU" sz="4300" b="1" i="1" dirty="0" smtClean="0"/>
              <a:t>С ним тягаться трудно в беге. </a:t>
            </a:r>
            <a:br>
              <a:rPr lang="ru-RU" sz="4300" b="1" i="1" dirty="0" smtClean="0"/>
            </a:br>
            <a:r>
              <a:rPr lang="ru-RU" sz="4300" b="1" i="1" dirty="0" smtClean="0"/>
              <a:t>Коль такого довелось </a:t>
            </a:r>
            <a:br>
              <a:rPr lang="ru-RU" sz="4300" b="1" i="1" dirty="0" smtClean="0"/>
            </a:br>
            <a:r>
              <a:rPr lang="ru-RU" sz="4300" b="1" i="1" dirty="0" smtClean="0"/>
              <a:t>Встретить -</a:t>
            </a:r>
            <a:br>
              <a:rPr lang="ru-RU" sz="4300" b="1" i="1" dirty="0" smtClean="0"/>
            </a:br>
            <a:r>
              <a:rPr lang="ru-RU" sz="4300" b="1" i="1" dirty="0" smtClean="0"/>
              <a:t>Знай, что это …</a:t>
            </a:r>
            <a:br>
              <a:rPr lang="ru-RU" sz="4300" b="1" i="1" dirty="0" smtClean="0"/>
            </a:br>
            <a:r>
              <a:rPr lang="ru-RU" sz="4300" b="1" i="1" dirty="0" smtClean="0"/>
              <a:t>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7030A0"/>
                </a:solidFill>
              </a:rPr>
              <a:t>Лось.</a:t>
            </a:r>
            <a:endParaRPr lang="ru-RU" sz="7200" b="1" i="1" dirty="0">
              <a:solidFill>
                <a:srgbClr val="7030A0"/>
              </a:solidFill>
            </a:endParaRPr>
          </a:p>
        </p:txBody>
      </p:sp>
      <p:pic>
        <p:nvPicPr>
          <p:cNvPr id="4" name="Picture 2" descr="C:\Documents and Settings\Admin\Рабочий стол\yandsearc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6023653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А это что за цепочка  следов, образующая причудливые петли и зигзаги?</a:t>
            </a:r>
            <a:endParaRPr lang="ru-RU" sz="3600" i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След  – типичная для куньих «</a:t>
            </a:r>
            <a:r>
              <a:rPr lang="ru-RU" b="1" dirty="0" err="1" smtClean="0">
                <a:solidFill>
                  <a:srgbClr val="C00000"/>
                </a:solidFill>
              </a:rPr>
              <a:t>двухчетка</a:t>
            </a:r>
            <a:r>
              <a:rPr lang="ru-RU" b="1" dirty="0" smtClean="0">
                <a:solidFill>
                  <a:srgbClr val="C00000"/>
                </a:solidFill>
              </a:rPr>
              <a:t>  (расположение отпечатков тесными парами</a:t>
            </a:r>
            <a:r>
              <a:rPr lang="ru-RU" b="1" dirty="0" smtClean="0"/>
              <a:t>) . При движении зверек часто чередует короткие прыжки (около 20 см) с длинными (25-35 см). На твердому снегу  может делать очень большие, учитывая размер зверька, прыжки - до 60 - 70 см. Размеры следов примерно 1,5 </a:t>
            </a:r>
            <a:r>
              <a:rPr lang="ru-RU" b="1" dirty="0" err="1" smtClean="0"/>
              <a:t>х</a:t>
            </a:r>
            <a:r>
              <a:rPr lang="ru-RU" b="1" dirty="0" smtClean="0"/>
              <a:t> 1,0-1,2 </a:t>
            </a:r>
            <a:endParaRPr lang="ru-RU" dirty="0"/>
          </a:p>
        </p:txBody>
      </p:sp>
      <p:pic>
        <p:nvPicPr>
          <p:cNvPr id="5" name="Picture 3" descr="C:\Documents and Settings\Admin\Рабочий стол\Следы\100_03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2798043" cy="2902471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DSC03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14818"/>
            <a:ext cx="3536181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835824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                         Анкета – заявка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участника  конкурса </a:t>
            </a:r>
            <a:br>
              <a:rPr lang="ru-RU" sz="2400" dirty="0" smtClean="0"/>
            </a:br>
            <a:r>
              <a:rPr lang="ru-RU" sz="2400" b="1" dirty="0" smtClean="0"/>
              <a:t>1.Возрастная группа: </a:t>
            </a:r>
            <a:r>
              <a:rPr lang="ru-RU" sz="2400" dirty="0" smtClean="0"/>
              <a:t>начальные классы ( 1 класс, 2 класс)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3. Название конкурсной работы</a:t>
            </a:r>
            <a:r>
              <a:rPr lang="ru-RU" sz="2400" dirty="0" smtClean="0"/>
              <a:t>: « Заповедные загадки».</a:t>
            </a:r>
            <a:br>
              <a:rPr lang="ru-RU" sz="2400" dirty="0" smtClean="0"/>
            </a:br>
            <a:r>
              <a:rPr lang="ru-RU" sz="2400" b="1" dirty="0" smtClean="0"/>
              <a:t>4. Ф.И.участников</a:t>
            </a:r>
            <a:r>
              <a:rPr lang="ru-RU" sz="2400" dirty="0" smtClean="0"/>
              <a:t>:  Изотова Ирина Олеговна, 8 лет</a:t>
            </a:r>
          </a:p>
          <a:p>
            <a:r>
              <a:rPr lang="ru-RU" sz="2400" dirty="0" smtClean="0"/>
              <a:t>                                     Пантелеева Алёна Александровна,7 лет</a:t>
            </a:r>
            <a:br>
              <a:rPr lang="ru-RU" sz="2400" dirty="0" smtClean="0"/>
            </a:br>
            <a:r>
              <a:rPr lang="ru-RU" sz="2400" b="1" dirty="0" smtClean="0"/>
              <a:t>5. Место учёбы</a:t>
            </a:r>
            <a:r>
              <a:rPr lang="ru-RU" sz="2400" dirty="0" smtClean="0"/>
              <a:t>: МБОУ «</a:t>
            </a:r>
            <a:r>
              <a:rPr lang="ru-RU" sz="2400" dirty="0" err="1" smtClean="0"/>
              <a:t>Негинская</a:t>
            </a:r>
            <a:r>
              <a:rPr lang="ru-RU" sz="2400" dirty="0" smtClean="0"/>
              <a:t>  СОШ» филиал села </a:t>
            </a:r>
            <a:r>
              <a:rPr lang="ru-RU" sz="2400" dirty="0" err="1" smtClean="0"/>
              <a:t>Невдольск</a:t>
            </a:r>
            <a:r>
              <a:rPr lang="ru-RU" sz="2400" dirty="0" smtClean="0"/>
              <a:t>, </a:t>
            </a:r>
            <a:br>
              <a:rPr lang="ru-RU" sz="2400" dirty="0" smtClean="0"/>
            </a:br>
            <a:r>
              <a:rPr lang="ru-RU" sz="2400" b="1" dirty="0" smtClean="0"/>
              <a:t>6. Ф.И.О. руководителя</a:t>
            </a:r>
            <a:r>
              <a:rPr lang="ru-RU" sz="2400" dirty="0" smtClean="0"/>
              <a:t>: Кравцова Надежда Егоровна</a:t>
            </a:r>
          </a:p>
          <a:p>
            <a:r>
              <a:rPr lang="ru-RU" sz="2400" dirty="0" smtClean="0"/>
              <a:t>                                          тел.8 905 177 79 96</a:t>
            </a:r>
            <a:br>
              <a:rPr lang="ru-RU" sz="2400" dirty="0" smtClean="0"/>
            </a:br>
            <a:r>
              <a:rPr lang="ru-RU" sz="2400" b="1" dirty="0" smtClean="0"/>
              <a:t>7. Место работы, должность</a:t>
            </a:r>
            <a:r>
              <a:rPr lang="ru-RU" sz="2400" dirty="0" smtClean="0"/>
              <a:t>: школа  МБОУ « </a:t>
            </a:r>
            <a:r>
              <a:rPr lang="ru-RU" sz="2400" dirty="0" err="1" smtClean="0"/>
              <a:t>Негинская</a:t>
            </a:r>
            <a:r>
              <a:rPr lang="ru-RU" sz="2400" dirty="0" smtClean="0"/>
              <a:t> СОШ» филиал села </a:t>
            </a:r>
            <a:r>
              <a:rPr lang="ru-RU" sz="2400" dirty="0" err="1" smtClean="0"/>
              <a:t>Невдольск</a:t>
            </a:r>
            <a:r>
              <a:rPr lang="ru-RU" sz="2400" dirty="0" smtClean="0"/>
              <a:t>,  учитель начальных классов.</a:t>
            </a:r>
            <a:br>
              <a:rPr lang="ru-RU" sz="2400" dirty="0" smtClean="0"/>
            </a:br>
            <a:r>
              <a:rPr lang="ru-RU" sz="2400" b="1" dirty="0" smtClean="0"/>
              <a:t>8. Название образовательного учреждения, адрес, телефон: </a:t>
            </a:r>
            <a:r>
              <a:rPr lang="ru-RU" sz="2400" dirty="0" smtClean="0"/>
              <a:t>МБОУ «</a:t>
            </a:r>
            <a:r>
              <a:rPr lang="ru-RU" sz="2400" dirty="0" err="1" smtClean="0"/>
              <a:t>Негинская</a:t>
            </a:r>
            <a:r>
              <a:rPr lang="ru-RU" sz="2400" dirty="0" smtClean="0"/>
              <a:t> СОШ» филиал села </a:t>
            </a:r>
            <a:r>
              <a:rPr lang="ru-RU" sz="2400" dirty="0" err="1" smtClean="0"/>
              <a:t>Невдольск</a:t>
            </a:r>
            <a:r>
              <a:rPr lang="ru-RU" sz="2400" dirty="0" smtClean="0"/>
              <a:t> , Ул. Центральная, 68;    </a:t>
            </a:r>
            <a:r>
              <a:rPr lang="ru-RU" sz="2400" dirty="0" err="1" smtClean="0"/>
              <a:t>Суземский</a:t>
            </a:r>
            <a:r>
              <a:rPr lang="ru-RU" sz="2400" dirty="0" smtClean="0"/>
              <a:t> р-н          тел:  2-63-32</a:t>
            </a:r>
            <a:br>
              <a:rPr lang="ru-RU" sz="2400" dirty="0" smtClean="0"/>
            </a:br>
            <a:r>
              <a:rPr lang="ru-RU" sz="2400" b="1" dirty="0" smtClean="0"/>
              <a:t>Дата заполнения</a:t>
            </a:r>
            <a:r>
              <a:rPr lang="ru-RU" sz="2400" dirty="0" smtClean="0"/>
              <a:t>: 21 марта 2014год</a:t>
            </a:r>
            <a:endParaRPr lang="ru-RU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Проверь: отгадав загадку, узнаешь чьи следы.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600202"/>
            <a:ext cx="5500726" cy="525779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Этот хищник очень ловок,</a:t>
            </a:r>
            <a:br>
              <a:rPr lang="ru-RU" sz="2000" b="1" dirty="0" smtClean="0"/>
            </a:br>
            <a:r>
              <a:rPr lang="ru-RU" sz="2000" b="1" dirty="0" smtClean="0"/>
              <a:t>Агрессивен и не робок,</a:t>
            </a:r>
            <a:br>
              <a:rPr lang="ru-RU" sz="2000" b="1" dirty="0" smtClean="0"/>
            </a:br>
            <a:r>
              <a:rPr lang="ru-RU" sz="2000" b="1" dirty="0" smtClean="0"/>
              <a:t>Мелкой живности он враг -</a:t>
            </a:r>
            <a:br>
              <a:rPr lang="ru-RU" sz="2000" b="1" dirty="0" smtClean="0"/>
            </a:br>
            <a:r>
              <a:rPr lang="ru-RU" sz="2000" b="1" dirty="0" smtClean="0"/>
              <a:t>Загрызет за просто так.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Хоть и маленький, а злюка,</a:t>
            </a:r>
            <a:br>
              <a:rPr lang="ru-RU" sz="2000" b="1" dirty="0" smtClean="0"/>
            </a:br>
            <a:r>
              <a:rPr lang="ru-RU" sz="2000" b="1" dirty="0" smtClean="0"/>
              <a:t>Бойтесь крыса и гадюка,</a:t>
            </a:r>
            <a:br>
              <a:rPr lang="ru-RU" sz="2000" b="1" dirty="0" smtClean="0"/>
            </a:br>
            <a:r>
              <a:rPr lang="ru-RU" sz="2000" b="1" dirty="0" smtClean="0"/>
              <a:t>Он опасен для ужей,</a:t>
            </a:r>
            <a:br>
              <a:rPr lang="ru-RU" sz="2000" b="1" dirty="0" smtClean="0"/>
            </a:br>
            <a:r>
              <a:rPr lang="ru-RU" sz="2000" b="1" dirty="0" smtClean="0"/>
              <a:t>Для лягушек и мышей.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Шерстка у него густая,</a:t>
            </a:r>
            <a:br>
              <a:rPr lang="ru-RU" sz="2000" b="1" dirty="0" smtClean="0"/>
            </a:br>
            <a:r>
              <a:rPr lang="ru-RU" sz="2000" b="1" dirty="0" smtClean="0"/>
              <a:t>Тело как у горностая,</a:t>
            </a:r>
            <a:br>
              <a:rPr lang="ru-RU" sz="2000" b="1" dirty="0" smtClean="0"/>
            </a:br>
            <a:r>
              <a:rPr lang="ru-RU" sz="2000" b="1" dirty="0" smtClean="0"/>
              <a:t>И гнездо своё зимой</a:t>
            </a:r>
            <a:br>
              <a:rPr lang="ru-RU" sz="2000" b="1" dirty="0" smtClean="0"/>
            </a:br>
            <a:r>
              <a:rPr lang="ru-RU" sz="2000" b="1" dirty="0" smtClean="0"/>
              <a:t>Устилает мхом, травой.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Вижу Вам нужна подсказка,</a:t>
            </a:r>
            <a:br>
              <a:rPr lang="ru-RU" sz="2000" b="1" dirty="0" smtClean="0"/>
            </a:br>
            <a:r>
              <a:rPr lang="ru-RU" sz="2000" b="1" dirty="0" smtClean="0"/>
              <a:t>Это не хорёк, а...</a:t>
            </a:r>
            <a:br>
              <a:rPr lang="ru-RU" sz="2000" b="1" dirty="0" smtClean="0"/>
            </a:br>
            <a:endParaRPr lang="ru-RU" sz="20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7030A0"/>
                </a:solidFill>
              </a:rPr>
              <a:t>Ласка.</a:t>
            </a:r>
            <a:endParaRPr lang="ru-RU" sz="6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2" descr="C:\Documents and Settings\Admin\Рабочий стол\2fc4b33a7fd2631ddbd35b2aa54a774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6392533" cy="4280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Зимний день в лесу. Тихо, только иногда где-то пискнет синица, прокричит сойка. Кажется, жизнь застыла. </a:t>
            </a:r>
            <a:r>
              <a:rPr lang="ru-RU" sz="2000" b="1" i="1" dirty="0" smtClean="0">
                <a:solidFill>
                  <a:srgbClr val="C00000"/>
                </a:solidFill>
              </a:rPr>
              <a:t>Где же животные? Неужели все улетели или залегли в спячку? Но приглядитесь - вот цепочка каких-то точек тянется по снегу и приводит к маленькой норке. А вот следы покрупнее, они тоже уходят под снег.</a:t>
            </a:r>
            <a:r>
              <a:rPr lang="ru-RU" sz="2000" b="1" i="1" dirty="0" smtClean="0"/>
              <a:t> А это кто погрыз кору молодой осины и все вокруг истоптал? А здесь кто-то разворошил лесную подстилку. </a:t>
            </a:r>
            <a:r>
              <a:rPr lang="ru-RU" sz="2000" b="1" i="1" dirty="0" smtClean="0">
                <a:solidFill>
                  <a:srgbClr val="C00000"/>
                </a:solidFill>
              </a:rPr>
              <a:t>Даже зимой жизнь в лесу кипит, надо только уметь её увидеть.</a:t>
            </a:r>
            <a:r>
              <a:rPr lang="ru-RU" sz="2000" b="1" i="1" dirty="0" smtClean="0"/>
              <a:t> Большинство зверьков очень скрытны, и заметить их сложно, тем более что многие ведут ночной образ жизни. Птиц наблюдать проще, хотя и они не спешат показаться нам на глаза. Но все животные оставляют следы. По следам можно не только определить вид животного, но и узнать его пол, возраст, куда оно направлялось и зачем.</a:t>
            </a:r>
            <a:endParaRPr lang="ru-RU" sz="2000" dirty="0"/>
          </a:p>
        </p:txBody>
      </p:sp>
      <p:pic>
        <p:nvPicPr>
          <p:cNvPr id="3" name="Picture 2" descr="C:\Documents and Settings\Admin\Рабочий стол\yands00ear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429000"/>
            <a:ext cx="2830709" cy="3060225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100_0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429000"/>
            <a:ext cx="2763523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оставил этот след на снегу?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600202"/>
            <a:ext cx="4471990" cy="482919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Боковые пальцы лишь слегка растопырены, весь отпечаток чуть выгнут серединой наружу. Размер отпечатка 3,3×1,4 см. Манера передвигаться по земле у этой птицы тоже как у древесной, а не наземной птицы. Она не шагает, а скачет недлинными пружинистыми скачками. Лапки при этом держит не на одном уровне, а чуть косо, одна лапка несколько впереди другой.</a:t>
            </a:r>
          </a:p>
        </p:txBody>
      </p:sp>
      <p:pic>
        <p:nvPicPr>
          <p:cNvPr id="5" name="Picture 4" descr="C:\Documents and Settings\Admin\Рабочий стол\DSC025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00200"/>
            <a:ext cx="368349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Проверь: отгадав загадку ,узнаешь чьи это следы.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428868"/>
            <a:ext cx="6000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Это  кто там на дорожке</a:t>
            </a:r>
            <a:br>
              <a:rPr lang="ru-RU" sz="3600" b="1" i="1" dirty="0" smtClean="0"/>
            </a:br>
            <a:r>
              <a:rPr lang="ru-RU" sz="3600" b="1" i="1" dirty="0" smtClean="0"/>
              <a:t>Испугался нашей кошки?</a:t>
            </a:r>
            <a:br>
              <a:rPr lang="ru-RU" sz="3600" b="1" i="1" dirty="0" smtClean="0"/>
            </a:br>
            <a:r>
              <a:rPr lang="ru-RU" sz="3600" b="1" i="1" dirty="0" smtClean="0"/>
              <a:t>Это кто там поднял крик-</a:t>
            </a:r>
            <a:br>
              <a:rPr lang="ru-RU" sz="3600" b="1" i="1" dirty="0" smtClean="0"/>
            </a:br>
            <a:r>
              <a:rPr lang="ru-RU" sz="3600" b="1" i="1" dirty="0" smtClean="0"/>
              <a:t>Чик-чирик да чик- </a:t>
            </a:r>
            <a:r>
              <a:rPr lang="ru-RU" sz="3600" b="1" i="1" dirty="0" err="1" smtClean="0"/>
              <a:t>чирик</a:t>
            </a:r>
            <a:r>
              <a:rPr lang="ru-RU" sz="3600" b="1" i="1" dirty="0" smtClean="0"/>
              <a:t>?</a:t>
            </a:r>
            <a:br>
              <a:rPr lang="ru-RU" sz="3600" b="1" i="1" dirty="0" smtClean="0"/>
            </a:br>
            <a:r>
              <a:rPr lang="ru-RU" sz="3600" b="1" i="1" dirty="0" smtClean="0"/>
              <a:t>                                      </a:t>
            </a:r>
            <a:endParaRPr lang="ru-RU" sz="3600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</a:rPr>
              <a:t>Воробей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  <p:pic>
        <p:nvPicPr>
          <p:cNvPr id="4" name="Picture 2" descr="воробей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71612"/>
            <a:ext cx="5191148" cy="4447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это кто оставил след?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428736"/>
            <a:ext cx="4572032" cy="50006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На снегу эта птица оставляет следы, отличающиеся тем, что все три передних пальца чрезвычайно сближены, как и у большинства других древесных птиц. 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      След её, перемещающейся </a:t>
            </a:r>
            <a:r>
              <a:rPr lang="ru-RU" b="1" dirty="0" smtClean="0">
                <a:solidFill>
                  <a:srgbClr val="C00000"/>
                </a:solidFill>
              </a:rPr>
              <a:t>рикошетом:</a:t>
            </a:r>
            <a:r>
              <a:rPr lang="ru-RU" b="1" dirty="0" smtClean="0"/>
              <a:t> она отталкивается и приземляется одновременно двумя  конечностями, </a:t>
            </a:r>
            <a:r>
              <a:rPr lang="ru-RU" b="1" dirty="0" smtClean="0">
                <a:solidFill>
                  <a:srgbClr val="C00000"/>
                </a:solidFill>
              </a:rPr>
              <a:t>оставляющими парный след.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Documents and Settings\Admin\Рабочий стол\DSC025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747" y="1600202"/>
            <a:ext cx="355350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Проверь: отгадав загадку ,узнаешь чьи это следы.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5" y="2143118"/>
            <a:ext cx="5786479" cy="3429025"/>
          </a:xfrm>
        </p:spPr>
        <p:txBody>
          <a:bodyPr>
            <a:normAutofit/>
          </a:bodyPr>
          <a:lstStyle/>
          <a:p>
            <a:r>
              <a:rPr lang="ru-RU" sz="4400" b="1" i="1" dirty="0" smtClean="0"/>
              <a:t>Синяя косынка,</a:t>
            </a:r>
            <a:br>
              <a:rPr lang="ru-RU" sz="4400" b="1" i="1" dirty="0" smtClean="0"/>
            </a:br>
            <a:r>
              <a:rPr lang="ru-RU" sz="4400" b="1" i="1" dirty="0" smtClean="0"/>
              <a:t>Тёмненькая спинка,</a:t>
            </a:r>
            <a:br>
              <a:rPr lang="ru-RU" sz="4400" b="1" i="1" dirty="0" smtClean="0"/>
            </a:br>
            <a:r>
              <a:rPr lang="ru-RU" sz="4400" b="1" i="1" dirty="0" smtClean="0"/>
              <a:t>Маленькая птичка,</a:t>
            </a:r>
            <a:br>
              <a:rPr lang="ru-RU" sz="4400" b="1" i="1" dirty="0" smtClean="0"/>
            </a:br>
            <a:r>
              <a:rPr lang="ru-RU" sz="4400" b="1" i="1" dirty="0" smtClean="0"/>
              <a:t>Звать её ……</a:t>
            </a:r>
            <a:endParaRPr lang="ru-RU" sz="4400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813</Words>
  <PresentationFormat>Экран (4:3)</PresentationFormat>
  <Paragraphs>61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 «Заповедные  загадки»</vt:lpstr>
      <vt:lpstr>Цели акции:</vt:lpstr>
      <vt:lpstr>Слайд 3</vt:lpstr>
      <vt:lpstr>Слайд 4</vt:lpstr>
      <vt:lpstr>Кто оставил этот след на снегу?</vt:lpstr>
      <vt:lpstr>Проверь: отгадав загадку ,узнаешь чьи это следы.</vt:lpstr>
      <vt:lpstr>Воробей</vt:lpstr>
      <vt:lpstr>А это кто оставил след?</vt:lpstr>
      <vt:lpstr>Проверь: отгадав загадку ,узнаешь чьи это следы.</vt:lpstr>
      <vt:lpstr>Синица</vt:lpstr>
      <vt:lpstr>Узнай, чьи это «узоры» на снегу?</vt:lpstr>
      <vt:lpstr>Проверь: отгадав загадку узнаешь, чьи следы.   Выпал снег, а эта птица Снега вовсе не боится. Эту птицу мы зовём Красногрудым…… </vt:lpstr>
      <vt:lpstr>Снегирь</vt:lpstr>
      <vt:lpstr>А это кто пробежал?</vt:lpstr>
      <vt:lpstr>Проверь:отгадав загадку, узнаешь чьи следы. </vt:lpstr>
      <vt:lpstr>Заяц</vt:lpstr>
      <vt:lpstr>А это кто оставил ямки на снегу?</vt:lpstr>
      <vt:lpstr>Проверь:отгадав загадку, узнаешь чьи следы. </vt:lpstr>
      <vt:lpstr>Куница</vt:lpstr>
      <vt:lpstr>А это чей след?</vt:lpstr>
      <vt:lpstr>Проверь:отгадав загадку, узнаешь чьи следы. </vt:lpstr>
      <vt:lpstr>Лиса</vt:lpstr>
      <vt:lpstr>А это кто оставил след на снегу?</vt:lpstr>
      <vt:lpstr>Проверь:отгадав загадку, узнаешь чьи следы.</vt:lpstr>
      <vt:lpstr>Косуля</vt:lpstr>
      <vt:lpstr>А это чьи копыта?</vt:lpstr>
      <vt:lpstr>Проверь: отгадав загадку, узнаешь чьи следы.</vt:lpstr>
      <vt:lpstr>Лось.</vt:lpstr>
      <vt:lpstr>А это что за цепочка  следов, образующая причудливые петли и зигзаги?</vt:lpstr>
      <vt:lpstr>Проверь: отгадав загадку, узнаешь чьи следы.</vt:lpstr>
      <vt:lpstr>Ласка.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82</cp:revision>
  <dcterms:modified xsi:type="dcterms:W3CDTF">2016-03-28T21:12:59Z</dcterms:modified>
</cp:coreProperties>
</file>