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888" y="-7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555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393350" y="3725529"/>
            <a:ext cx="1068899" cy="1068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" name="Shape 21"/>
          <p:cNvSpPr/>
          <p:nvPr/>
        </p:nvSpPr>
        <p:spPr>
          <a:xfrm>
            <a:off x="8381987" y="4177570"/>
            <a:ext cx="1068899" cy="10583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2" name="Shape 22"/>
          <p:cNvSpPr/>
          <p:nvPr/>
        </p:nvSpPr>
        <p:spPr>
          <a:xfrm>
            <a:off x="403925" y="1830913"/>
            <a:ext cx="1058324" cy="10688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3" name="Shape 23"/>
          <p:cNvSpPr/>
          <p:nvPr/>
        </p:nvSpPr>
        <p:spPr>
          <a:xfrm>
            <a:off x="8936706" y="2524591"/>
            <a:ext cx="963075" cy="9630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4" name="Shape 24"/>
          <p:cNvSpPr/>
          <p:nvPr/>
        </p:nvSpPr>
        <p:spPr>
          <a:xfrm>
            <a:off x="7799900" y="6212400"/>
            <a:ext cx="2233075" cy="136522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5" name="Shape 25"/>
          <p:cNvSpPr/>
          <p:nvPr/>
        </p:nvSpPr>
        <p:spPr>
          <a:xfrm>
            <a:off x="7471825" y="1809750"/>
            <a:ext cx="1883824" cy="66675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26" name="Shape 26"/>
          <p:cNvSpPr/>
          <p:nvPr/>
        </p:nvSpPr>
        <p:spPr>
          <a:xfrm>
            <a:off x="994825" y="5164650"/>
            <a:ext cx="3397250" cy="2201324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27" name="Shape 27"/>
          <p:cNvSpPr txBox="1"/>
          <p:nvPr/>
        </p:nvSpPr>
        <p:spPr>
          <a:xfrm>
            <a:off x="403925" y="661450"/>
            <a:ext cx="9354249" cy="8893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«Мир аквариумных рыбок»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52" y="2173665"/>
            <a:ext cx="4952148" cy="441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94617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Совместимость</a:t>
            </a:r>
            <a:r>
              <a:rPr lang="en-US" sz="5333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b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рыб</a:t>
            </a:r>
            <a:r>
              <a:rPr lang="en-US" sz="5333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5333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333" b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5333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b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характеру</a:t>
            </a:r>
            <a:endParaRPr lang="en-US" sz="5333" b="1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Верхний слой - </a:t>
            </a:r>
            <a:r>
              <a:rPr lang="en-US" sz="5333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данио-рерио</a:t>
            </a:r>
            <a:r>
              <a:rPr lang="ru-RU" sz="5333" dirty="0" smtClean="0"/>
              <a:t>; с</a:t>
            </a:r>
            <a:r>
              <a:rPr lang="ru-RU" sz="5333" dirty="0" smtClean="0"/>
              <a:t>редний</a:t>
            </a:r>
            <a:r>
              <a:rPr lang="en-US" sz="5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5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неоны</a:t>
            </a:r>
            <a:r>
              <a:rPr lang="en-US" sz="5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-RU" sz="5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5333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моллинезии</a:t>
            </a:r>
            <a:r>
              <a:rPr lang="ru-RU" sz="5333" dirty="0"/>
              <a:t>;</a:t>
            </a:r>
            <a:r>
              <a:rPr lang="ru-RU" sz="5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5333" dirty="0"/>
              <a:t>н</a:t>
            </a:r>
            <a:r>
              <a:rPr lang="ru-RU" sz="5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ижний - </a:t>
            </a:r>
            <a:r>
              <a:rPr lang="en-US" sz="5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крапчатый</a:t>
            </a:r>
            <a:r>
              <a:rPr lang="en-US" sz="5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333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сомик</a:t>
            </a:r>
            <a:r>
              <a:rPr lang="ru-RU" sz="5333" dirty="0" smtClean="0"/>
              <a:t>, сиамский </a:t>
            </a:r>
            <a:r>
              <a:rPr lang="ru-RU" sz="5333" dirty="0" err="1" smtClean="0"/>
              <a:t>водоррослеед</a:t>
            </a:r>
            <a:r>
              <a:rPr lang="ru-RU" sz="5333" dirty="0" smtClean="0"/>
              <a:t>.</a:t>
            </a:r>
            <a:endParaRPr lang="en-US" sz="5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9" y="2081808"/>
            <a:ext cx="3960440" cy="328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28" y="2081808"/>
            <a:ext cx="4711891" cy="328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903536" y="135706"/>
            <a:ext cx="8833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Кормление рыбок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2" y="1767330"/>
            <a:ext cx="4571689" cy="257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456" y="4256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Игры с рыбками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24" y="1747703"/>
            <a:ext cx="4575386" cy="257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58" y="4890120"/>
            <a:ext cx="42343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472" y="497632"/>
            <a:ext cx="95770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Местонахождения рыбок в аквариуме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Верхний</a:t>
            </a:r>
            <a:r>
              <a:rPr lang="ru-RU" sz="4800" dirty="0" smtClean="0"/>
              <a:t> </a:t>
            </a:r>
            <a:r>
              <a:rPr lang="ru-RU" sz="4800" dirty="0"/>
              <a:t>слой: </a:t>
            </a:r>
            <a:r>
              <a:rPr lang="ru-RU" sz="4800" dirty="0" err="1"/>
              <a:t>данио-рерио</a:t>
            </a:r>
            <a:r>
              <a:rPr lang="ru-RU" sz="4800" dirty="0"/>
              <a:t>. </a:t>
            </a:r>
          </a:p>
          <a:p>
            <a:r>
              <a:rPr lang="ru-RU" sz="4800" dirty="0"/>
              <a:t>Средний </a:t>
            </a:r>
            <a:r>
              <a:rPr lang="ru-RU" sz="4800" dirty="0" smtClean="0"/>
              <a:t>слой: неоны</a:t>
            </a:r>
            <a:r>
              <a:rPr lang="ru-RU" sz="4800" dirty="0"/>
              <a:t>, </a:t>
            </a:r>
            <a:r>
              <a:rPr lang="ru-RU" sz="4800" dirty="0" err="1" smtClean="0"/>
              <a:t>моллинезии</a:t>
            </a:r>
            <a:r>
              <a:rPr lang="ru-RU" sz="4800" dirty="0" smtClean="0"/>
              <a:t>.</a:t>
            </a:r>
          </a:p>
          <a:p>
            <a:r>
              <a:rPr lang="ru-RU" sz="4800" dirty="0" smtClean="0"/>
              <a:t> Нижний </a:t>
            </a:r>
            <a:r>
              <a:rPr lang="ru-RU" sz="4800" dirty="0" err="1" smtClean="0"/>
              <a:t>слой:сиамский</a:t>
            </a:r>
            <a:r>
              <a:rPr lang="ru-RU" sz="4800" dirty="0" smtClean="0"/>
              <a:t> </a:t>
            </a:r>
            <a:r>
              <a:rPr lang="ru-RU" sz="4800" dirty="0" err="1" smtClean="0"/>
              <a:t>водорослеед</a:t>
            </a:r>
            <a:r>
              <a:rPr lang="ru-RU" sz="4800" dirty="0" smtClean="0"/>
              <a:t>, </a:t>
            </a:r>
            <a:r>
              <a:rPr lang="ru-RU" sz="4800" dirty="0"/>
              <a:t>крапчатый </a:t>
            </a:r>
            <a:r>
              <a:rPr lang="ru-RU" sz="4800" dirty="0" err="1"/>
              <a:t>сомик</a:t>
            </a:r>
            <a:r>
              <a:rPr lang="ru-RU" sz="4800" dirty="0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7876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88" b="1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Самое оптимальное решение для аквариума</a:t>
            </a:r>
            <a:endParaRPr lang="en-US" sz="4888" b="1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512" y="2441848"/>
            <a:ext cx="9145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1.Подобрать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комбинацию пород, которые держатся в разных водных слоях и не конфликтуют друг с другом.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2.Вовремя кормить, чистить, доливать воды,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роддерживать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оптимальную температуру, следить за освещением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44" b="1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7512" y="1937792"/>
            <a:ext cx="9145016" cy="5400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spcBef>
                <a:spcPts val="958"/>
              </a:spcBef>
              <a:spcAft>
                <a:spcPts val="0"/>
              </a:spcAft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Спасибо за внимание!</a:t>
            </a:r>
            <a:endParaRPr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ГИПОТЕЗА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84375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Если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изучить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образ жизни и </a:t>
            </a:r>
            <a:r>
              <a:rPr lang="en-US" sz="5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поведение</a:t>
            </a:r>
            <a:r>
              <a:rPr lang="en-US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рыб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то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можно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создать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комфортные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условия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аквариуме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ОБЪЕКТ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88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 жизни и </a:t>
            </a:r>
            <a:r>
              <a:rPr lang="en-US" sz="4888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поведение</a:t>
            </a:r>
            <a:r>
              <a:rPr lang="en-US" sz="4888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8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аквариумных</a:t>
            </a:r>
            <a:r>
              <a:rPr lang="en-US" sz="488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8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рыбок</a:t>
            </a:r>
            <a:endParaRPr lang="en-US" sz="488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4888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>
              <a:lnSpc>
                <a:spcPct val="119907"/>
              </a:lnSpc>
              <a:spcBef>
                <a:spcPts val="1083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СУБЪЕКТ</a:t>
            </a:r>
          </a:p>
          <a:p>
            <a:pPr marL="0" marR="0" indent="0" algn="ctr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444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аквариумные</a:t>
            </a:r>
            <a:r>
              <a:rPr lang="en-US" sz="444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рыбки</a:t>
            </a:r>
            <a:r>
              <a:rPr lang="en-US" sz="444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/>
        </p:nvSpPr>
        <p:spPr>
          <a:xfrm>
            <a:off x="381000" y="571500"/>
            <a:ext cx="9553575" cy="755054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r>
              <a:rPr lang="en-US" sz="5333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53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изучить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браз жизни и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поведение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аквариумных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рыбок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indent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r>
              <a:rPr lang="en-US" sz="5333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Изучить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литературу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разведению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аквариумных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рыбок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Выявить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совместимость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аквариумных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рыб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Пронаблюдать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какие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слои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воды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аквариуме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посещаются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животными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чаще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4)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Познакомиться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с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влиянием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аквариумных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рыбок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человека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МЕТОДЫ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10300" y="2340675"/>
            <a:ext cx="9015574" cy="44911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61244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773"/>
              <a:buFont typeface="Arial"/>
              <a:buAutoNum type="arabicPeriod"/>
            </a:pPr>
            <a:r>
              <a:rPr lang="en-US" sz="4888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Анализ</a:t>
            </a:r>
            <a:r>
              <a:rPr lang="en-US" sz="4888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88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литературы</a:t>
            </a:r>
            <a:r>
              <a:rPr lang="en-US" sz="4888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88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4888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88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данной</a:t>
            </a:r>
            <a:r>
              <a:rPr lang="en-US" sz="4888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88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теме</a:t>
            </a:r>
            <a:r>
              <a:rPr lang="en-US" sz="4888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ru-RU" sz="4888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2.Наблюдение.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2381250" y="1220600"/>
            <a:ext cx="2254599" cy="481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66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543497" y="6902074"/>
            <a:ext cx="2016224" cy="7179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66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021275" y="51150"/>
            <a:ext cx="8856825" cy="1011186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 i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Аквариумные рыбки:</a:t>
            </a:r>
          </a:p>
        </p:txBody>
      </p:sp>
      <p:pic>
        <p:nvPicPr>
          <p:cNvPr id="12" name="Рисунок 11" descr="http://www.aquaterra.ru/tl_files/aquaterra/fish/neon_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2" y="1355247"/>
            <a:ext cx="4464496" cy="287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aquariumhome.ru/images/content/fish/4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0" y="1355247"/>
            <a:ext cx="4680520" cy="287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rupor.lt/uploads/monthly_11_2011/post-8397-132222613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2" y="4674096"/>
            <a:ext cx="4464495" cy="246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aquafanat.com.ua/uploads/pages/thumb/pages-5Ecj5f3cc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24" y="4674096"/>
            <a:ext cx="4680520" cy="2468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flipH="1">
            <a:off x="327472" y="4271665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Неон</a:t>
            </a: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327472" y="7143013"/>
            <a:ext cx="4176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Данио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25515" y="7197419"/>
            <a:ext cx="21098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Моллинезия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0020" y="4271665"/>
            <a:ext cx="2680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Крапчатый </a:t>
            </a:r>
            <a:r>
              <a:rPr lang="ru-RU" dirty="0" err="1"/>
              <a:t>сомик</a:t>
            </a:r>
            <a:endParaRPr lang="ru-RU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7799900" y="444500"/>
            <a:ext cx="1725075" cy="1481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2" name="Shape 72"/>
          <p:cNvSpPr/>
          <p:nvPr/>
        </p:nvSpPr>
        <p:spPr>
          <a:xfrm>
            <a:off x="773972" y="6166538"/>
            <a:ext cx="1735649" cy="14710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90" y="1185325"/>
            <a:ext cx="5743265" cy="363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2360890" y="5065213"/>
            <a:ext cx="5743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Сиамский </a:t>
            </a:r>
            <a:r>
              <a:rPr lang="ru-RU" dirty="0" err="1"/>
              <a:t>водорослеед</a:t>
            </a:r>
            <a:endParaRPr lang="ru-RU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1021275" y="51150"/>
            <a:ext cx="8856825" cy="1011186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 i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Аквариумные</a:t>
            </a:r>
            <a:r>
              <a:rPr lang="en-US" sz="5333" b="1" i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5333" b="1" i="1" dirty="0" smtClean="0">
                <a:solidFill>
                  <a:srgbClr val="CC3300"/>
                </a:solidFill>
              </a:rPr>
              <a:t>растения</a:t>
            </a:r>
            <a:r>
              <a:rPr lang="en-US" sz="5333" b="1" i="1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5333" b="1" i="1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941900" y="6012186"/>
            <a:ext cx="3274004" cy="966166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119791"/>
              </a:lnSpc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Валлиснерия спиральная 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sym typeface="Arial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0" y="1649760"/>
            <a:ext cx="3274004" cy="436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94" y="1649760"/>
            <a:ext cx="4738505" cy="436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5139592" y="6040383"/>
            <a:ext cx="23692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Эхинодорус</a:t>
            </a:r>
            <a:endParaRPr lang="ru-RU"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7876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Совместимость аквариумных рыб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22650" y="1860900"/>
            <a:ext cx="9015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4444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4444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размеру</a:t>
            </a:r>
            <a:r>
              <a:rPr lang="en-US" sz="4444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4444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4444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4444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характеру</a:t>
            </a:r>
            <a:r>
              <a:rPr lang="en-US" sz="444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207</Words>
  <Application>Microsoft Office PowerPoint</Application>
  <PresentationFormat>Произвольный</PresentationFormat>
  <Paragraphs>42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/>
      <vt:lpstr>Презентация PowerPoint</vt:lpstr>
      <vt:lpstr>ГИПОТЕЗА</vt:lpstr>
      <vt:lpstr>ОБЪЕКТ</vt:lpstr>
      <vt:lpstr>Презентация PowerPoint</vt:lpstr>
      <vt:lpstr>МЕТОДЫ</vt:lpstr>
      <vt:lpstr>Аквариумные рыбки:</vt:lpstr>
      <vt:lpstr>Презентация PowerPoint</vt:lpstr>
      <vt:lpstr>Презентация PowerPoint</vt:lpstr>
      <vt:lpstr>Совместимость аквариумных рыб</vt:lpstr>
      <vt:lpstr>Совместимость рыб  по характеру</vt:lpstr>
      <vt:lpstr>Презентация PowerPoint</vt:lpstr>
      <vt:lpstr>Презентация PowerPoint</vt:lpstr>
      <vt:lpstr>Презентация PowerPoint</vt:lpstr>
      <vt:lpstr>Самое оптимальное решение для аквариума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Солнышко</dc:creator>
  <cp:lastModifiedBy>Солнышко</cp:lastModifiedBy>
  <cp:revision>8</cp:revision>
  <dcterms:modified xsi:type="dcterms:W3CDTF">2013-02-10T21:28:40Z</dcterms:modified>
</cp:coreProperties>
</file>