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66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9F15-FE85-4593-B093-0E868CBE9A9B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Проект «Вредные и полезные микробы»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Дорошенкова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Оксана Семеновна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 кв. категория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6969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казенное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«Детский сад № 362 комбинированного вида»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полезен очень – вот так штука:</a:t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от простуды средства лучше лука.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ндрей\Desktop\проект\DSC0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760640" cy="2964632"/>
          </a:xfrm>
          <a:prstGeom prst="rect">
            <a:avLst/>
          </a:prstGeom>
          <a:noFill/>
        </p:spPr>
      </p:pic>
      <p:pic>
        <p:nvPicPr>
          <p:cNvPr id="5124" name="Picture 4" descr="C:\Users\Андрей\Desktop\проект\DSC0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2592288" cy="225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чесночницы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4149080"/>
            <a:ext cx="249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Убегут микробы,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вирусы уйдут.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 чеснок к нам,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Тебя здесь очень ждут.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ндрей\Desktop\проект\DSC0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57220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тело человека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дрей\Desktop\проект\DSC06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896544" cy="499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книжки - малышки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проект\DSC0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5998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«Лаборатория»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97152"/>
            <a:ext cx="2638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Бактерии можно увидеть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олько в микроскоп,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оэтому их называют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икробами.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ндрей\Desktop\проект\DSC06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3816424" cy="357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«Больница»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ндрей\Desktop\проект\DSC05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5"/>
            <a:ext cx="5472608" cy="472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Рассматриваем снег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ндрей\Desktop\проект\DSC0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616624" cy="3384376"/>
          </a:xfrm>
          <a:prstGeom prst="rect">
            <a:avLst/>
          </a:prstGeom>
          <a:noFill/>
        </p:spPr>
      </p:pic>
      <p:pic>
        <p:nvPicPr>
          <p:cNvPr id="12292" name="Picture 4" descr="C:\Users\Андрей\Desktop\проект\DSC05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039119" cy="1955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Выращиваем и рассматриваем плесень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ндрей\Desktop\проект\DSC06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2967608" cy="2499038"/>
          </a:xfrm>
          <a:prstGeom prst="rect">
            <a:avLst/>
          </a:prstGeom>
          <a:noFill/>
        </p:spPr>
      </p:pic>
      <p:pic>
        <p:nvPicPr>
          <p:cNvPr id="13315" name="Picture 3" descr="C:\Users\Андрей\Desktop\проект\DSC06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321" y="1556792"/>
            <a:ext cx="453016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– самое главное богатство человека. И беречь его надо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с детских лет.  Основное направление нашей деятельности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Участвуя в этом проекте дети обрели не только новые знания, 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получили массу удовольствия и радости. С большим интересом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включались во все виды деятельности. Особую радость дети и родители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ощутили от совместной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ндрей\Desktop\проект\DSC06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136904" cy="354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«Как принцесса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Биффилина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 своими помощниками победила микробов.»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ндрей\Desktop\проект\DSC06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166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0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формирование у детей ценностного отношения к здоровью.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3569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представления о микроорганизмах (растут, размножаются, питаются,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дышат), их пользе, вреде;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простыми способами борьбы с болезнетворными бактериями;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потребность вести здоровый образ жизни (анализировать,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Применять информацию для решения поставленных задач);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умения сотрудничать с другими детьми.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941168"/>
            <a:ext cx="4292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Участники:  дети, воспитатели, родители.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реализации: 3 месяца.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 – выбор темы: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 группу принесли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бифилин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разлили и дали детям, сказав, что в нем очень полезные микробы, сразу же возник вопрос: «А разве микробы могут быть полезные?»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7848873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6752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Что мы знаем?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Что хотим узнать?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Где взять информацию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3732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микробы плохие.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нас едят.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 них мы болеем.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вредные.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Из-за них портится кровь.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мыться, микробов не будет.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бывают микробы?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такое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живут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избавиться от микробов?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Откуда взялись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выглядят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Есть ли какая-нибудь польза от микробов?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книгах.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Телевизор.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микроскопе.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Узнать у ученых.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Спросить у врача.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430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информации: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52973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родителями;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литературы;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медсестрой;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 – ролевые игры.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404664"/>
            <a:ext cx="41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схема планирования: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5856" y="2708920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икробы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980728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1340768"/>
            <a:ext cx="208823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Беседуем с медсестрой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44208" y="2852936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сследуем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8184" y="4653136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Выращиваем лук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03848" y="5157192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Сочиняем сказки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1340768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Эксперимен-тируем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2852936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бактерии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725144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71800" y="2348880"/>
            <a:ext cx="648072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2"/>
          </p:cNvCxnSpPr>
          <p:nvPr/>
        </p:nvCxnSpPr>
        <p:spPr>
          <a:xfrm flipV="1">
            <a:off x="2411760" y="3284984"/>
            <a:ext cx="86409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27784" y="3789040"/>
            <a:ext cx="792088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5976" y="4005064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36096" y="2204864"/>
            <a:ext cx="79208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08104" y="3284984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20072" y="3861048"/>
            <a:ext cx="1224136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83968" y="2204864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478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реализация проекта: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112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Беседы: «Кто такие микробы?», «Что любят микробы?», «Отчего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прокисает молоко?», «Враги микробов», «Чистота – залог здоровья»;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Экспериментирование: «Заквашиваем молоко»(полезные микробы),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«Выращиваем плесень» (вредные микробы), «Осторожно снег!»;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книжек–малышек «Сказки про микробов»;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чесночниц;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Выращивание лука для отпугивания микробов – вирусов;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Бифилина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Сочинение сказок про микробов;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работы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сказки К.И.Чуковского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«Сказочный справочник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здоровья» («Луковая семья», «Три брата луковки» 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настоящие стражи человеческого организма.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ндрей\Desktop\проект\DSC05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6704" cy="460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с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Биффи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страну здоровья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дрей\Desktop\проект\DSC05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89258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микробов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проект\DSC06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5112568" cy="460851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проект\DSC06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418606" cy="223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526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«Вредные и полезные микробы»</vt:lpstr>
      <vt:lpstr>Слайд 2</vt:lpstr>
      <vt:lpstr>I этап – выбор темы: Когда в группу принесли бифилин, разлили и дали детям, сказав, что в нем очень полезные микробы, сразу же возник вопрос: «А разве микробы могут быть полезные?»</vt:lpstr>
      <vt:lpstr>Слайд 4</vt:lpstr>
      <vt:lpstr>Слайд 5</vt:lpstr>
      <vt:lpstr>Слайд 6</vt:lpstr>
      <vt:lpstr>Бифидобактерии – это настоящие стражи человеческого организма.</vt:lpstr>
      <vt:lpstr>Путешествие с Биффи в страну здоровья</vt:lpstr>
      <vt:lpstr>Рисуем микробов</vt:lpstr>
      <vt:lpstr>Я полезен очень – вот так штука: Нет от простуды средства лучше лука.</vt:lpstr>
      <vt:lpstr>Изготавливаем чесночницы</vt:lpstr>
      <vt:lpstr>Изучаем тело человека</vt:lpstr>
      <vt:lpstr>Изготавливаем книжки - малышки</vt:lpstr>
      <vt:lpstr>С/р. Игра «Лаборатория»</vt:lpstr>
      <vt:lpstr>С/р. Игра «Больница»</vt:lpstr>
      <vt:lpstr>Рассматриваем снег</vt:lpstr>
      <vt:lpstr>Выращиваем и рассматриваем плесень</vt:lpstr>
      <vt:lpstr>Слайд 18</vt:lpstr>
      <vt:lpstr>Развлечение «Как принцесса Биффилина со своими помощниками победила микробов.»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«Вредные и полезные микробы»</dc:title>
  <dc:creator>Андрей</dc:creator>
  <cp:lastModifiedBy>Андрей</cp:lastModifiedBy>
  <cp:revision>42</cp:revision>
  <dcterms:created xsi:type="dcterms:W3CDTF">2013-08-17T10:09:57Z</dcterms:created>
  <dcterms:modified xsi:type="dcterms:W3CDTF">2013-08-18T05:03:24Z</dcterms:modified>
</cp:coreProperties>
</file>