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C2E62A-98D2-4AC1-B3B9-0E8C747D79E1}" type="datetimeFigureOut">
              <a:rPr lang="ru-RU" smtClean="0"/>
              <a:pPr/>
              <a:t>14.10.2012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9B95F5-F9F4-47AB-940E-BF0607A1C0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1500166" y="714357"/>
            <a:ext cx="698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Урок литературного чтения в 3 классе.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5786454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Стихи А.С.Пушкина об осени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iCAKJAAT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1785926"/>
            <a:ext cx="4000528" cy="4000528"/>
          </a:xfrm>
          <a:prstGeom prst="round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75724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Выучи одно из стихотворений наизусть.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Желаю успеха!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1031" name="Picture 7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214686"/>
            <a:ext cx="4187168" cy="3582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079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знаменитом романе поэта «Евгений Онегин» вы найдете много описаний природы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 descr="iCANUXM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785926"/>
            <a:ext cx="3342346" cy="4143404"/>
          </a:xfrm>
          <a:prstGeom prst="rect">
            <a:avLst/>
          </a:prstGeom>
        </p:spPr>
      </p:pic>
      <p:pic>
        <p:nvPicPr>
          <p:cNvPr id="5" name="Рисунок 4" descr="iCAN352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1785926"/>
            <a:ext cx="4214842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[8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70" y="785794"/>
            <a:ext cx="6515146" cy="4714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564357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Какое время года вы видите?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979JS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738274"/>
            <a:ext cx="5153053" cy="3405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3" y="4643446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Осень в Болдино - любимое время года поэта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в его любимом месте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27UT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877" y="642917"/>
            <a:ext cx="6822329" cy="45482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521495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Найдите строки из стихов , подходящие к этой картине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G74VX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4953028" cy="37147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4786322"/>
            <a:ext cx="80724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Придумай название к этой картине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P2T1Q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20453"/>
            <a:ext cx="5072091" cy="36229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1" y="4786322"/>
            <a:ext cx="885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Можно ли к этой картинке процитировать :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«Опрятней модного паркета блистает речка…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85728"/>
            <a:ext cx="266411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143248"/>
            <a:ext cx="8786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357694"/>
            <a:ext cx="831182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предстала осень пред глазами поэта,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какие строчки вам это подсказали?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://img79.imageshack.us/img79/8620/autumncolorsarushingrivnz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28604"/>
            <a:ext cx="51435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LZF55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73822"/>
            <a:ext cx="4643464" cy="38695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4500570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Как вы думаете, почему поэт любил осень?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105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LyudOK</cp:lastModifiedBy>
  <cp:revision>10</cp:revision>
  <dcterms:created xsi:type="dcterms:W3CDTF">2012-10-13T05:16:20Z</dcterms:created>
  <dcterms:modified xsi:type="dcterms:W3CDTF">2012-10-14T16:35:38Z</dcterms:modified>
</cp:coreProperties>
</file>