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9" r:id="rId5"/>
    <p:sldId id="270" r:id="rId6"/>
    <p:sldId id="272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53" autoAdjust="0"/>
  </p:normalViewPr>
  <p:slideViewPr>
    <p:cSldViewPr>
      <p:cViewPr>
        <p:scale>
          <a:sx n="50" d="100"/>
          <a:sy n="50" d="100"/>
        </p:scale>
        <p:origin x="-40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8CEB3F-81F4-4EC0-B096-4F88BB006E32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49B88A-42FF-4D99-9188-B0AE5E59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30068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такие птицы?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8384" y="3886200"/>
            <a:ext cx="810816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План изучения 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1.Узнать, кто такие птицы? Научиться выделять их среди других животных.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2. Познакомиться со строением и основным признаком птиц.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3.Уметь  приводить примеры птиц.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Рисунок 4" descr="330026694634_82745014_ssho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2403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jpg_1602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r="9470" b="8974"/>
          <a:stretch>
            <a:fillRect/>
          </a:stretch>
        </p:blipFill>
        <p:spPr>
          <a:xfrm>
            <a:off x="4967288" y="980728"/>
            <a:ext cx="3781176" cy="5112568"/>
          </a:xfrm>
        </p:spPr>
      </p:pic>
      <p:pic>
        <p:nvPicPr>
          <p:cNvPr id="5" name="Рисунок 4" descr="_jpg_97575.jpg"/>
          <p:cNvPicPr>
            <a:picLocks noChangeAspect="1"/>
          </p:cNvPicPr>
          <p:nvPr/>
        </p:nvPicPr>
        <p:blipFill>
          <a:blip r:embed="rId3" cstate="print"/>
          <a:srcRect l="9836" t="7692" r="13114"/>
          <a:stretch>
            <a:fillRect/>
          </a:stretch>
        </p:blipFill>
        <p:spPr>
          <a:xfrm>
            <a:off x="683568" y="908720"/>
            <a:ext cx="338437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Птицы – это животные, тело которых покрыто перьями.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SAM_0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22" r="10506" b="4482"/>
          <a:stretch>
            <a:fillRect/>
          </a:stretch>
        </p:blipFill>
        <p:spPr>
          <a:xfrm>
            <a:off x="1736251" y="1844824"/>
            <a:ext cx="5212013" cy="40324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564 (2).JPG"/>
          <p:cNvPicPr>
            <a:picLocks noChangeAspect="1"/>
          </p:cNvPicPr>
          <p:nvPr/>
        </p:nvPicPr>
        <p:blipFill>
          <a:blip r:embed="rId2" cstate="print"/>
          <a:srcRect l="7216" r="3093"/>
          <a:stretch>
            <a:fillRect/>
          </a:stretch>
        </p:blipFill>
        <p:spPr>
          <a:xfrm>
            <a:off x="1619672" y="836712"/>
            <a:ext cx="597666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577.JPG"/>
          <p:cNvPicPr>
            <a:picLocks noChangeAspect="1"/>
          </p:cNvPicPr>
          <p:nvPr/>
        </p:nvPicPr>
        <p:blipFill>
          <a:blip r:embed="rId2" cstate="print"/>
          <a:srcRect r="9709"/>
          <a:stretch>
            <a:fillRect/>
          </a:stretch>
        </p:blipFill>
        <p:spPr>
          <a:xfrm>
            <a:off x="1331640" y="980728"/>
            <a:ext cx="612068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Выводы по исследованию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1.Тело птицы - хитроумно устроенный «аппарат», и важную роль в нем играют перья.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 Перо имеет стержень и бородки.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3.Внутри перо полое, пустое,    поэтому оно легкое.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4. Большие перья жесткие и упругие помогают птице летать.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5. Маленькие перья мягкие и легкие защищают тело от холода.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6. Перья птиц не намокают в воде т.к. смазаны жиром.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AM_2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24036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118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Кто такие птицы?</vt:lpstr>
      <vt:lpstr>Слайд 2</vt:lpstr>
      <vt:lpstr>Слайд 3</vt:lpstr>
      <vt:lpstr>Птицы – это животные, тело которых покрыто перьями.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птицы?</dc:title>
  <dc:creator>Юлия</dc:creator>
  <cp:lastModifiedBy>Юлия</cp:lastModifiedBy>
  <cp:revision>30</cp:revision>
  <dcterms:created xsi:type="dcterms:W3CDTF">2013-03-21T19:51:51Z</dcterms:created>
  <dcterms:modified xsi:type="dcterms:W3CDTF">2013-03-24T01:15:08Z</dcterms:modified>
</cp:coreProperties>
</file>