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0" r:id="rId3"/>
    <p:sldId id="262" r:id="rId4"/>
    <p:sldId id="261" r:id="rId5"/>
    <p:sldId id="265" r:id="rId6"/>
    <p:sldId id="257" r:id="rId7"/>
    <p:sldId id="259" r:id="rId8"/>
    <p:sldId id="258" r:id="rId9"/>
    <p:sldId id="263" r:id="rId10"/>
    <p:sldId id="264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38" d="100"/>
          <a:sy n="38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3170"/>
            <a:ext cx="8640960" cy="65566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0709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7376"/>
            <a:ext cx="8856984" cy="6598781"/>
          </a:xfrm>
        </p:spPr>
      </p:pic>
    </p:spTree>
    <p:extLst>
      <p:ext uri="{BB962C8B-B14F-4D97-AF65-F5344CB8AC3E}">
        <p14:creationId xmlns:p14="http://schemas.microsoft.com/office/powerpoint/2010/main" xmlns="" val="203053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xmlns="" val="711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90774"/>
            <a:ext cx="7776864" cy="6478586"/>
          </a:xfrm>
        </p:spPr>
      </p:pic>
    </p:spTree>
    <p:extLst>
      <p:ext uri="{BB962C8B-B14F-4D97-AF65-F5344CB8AC3E}">
        <p14:creationId xmlns:p14="http://schemas.microsoft.com/office/powerpoint/2010/main" xmlns="" val="208898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88" y="260648"/>
            <a:ext cx="8923408" cy="6408712"/>
          </a:xfrm>
        </p:spPr>
      </p:pic>
    </p:spTree>
    <p:extLst>
      <p:ext uri="{BB962C8B-B14F-4D97-AF65-F5344CB8AC3E}">
        <p14:creationId xmlns:p14="http://schemas.microsoft.com/office/powerpoint/2010/main" xmlns="" val="394824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8680"/>
            <a:ext cx="8496944" cy="6120680"/>
          </a:xfrm>
        </p:spPr>
      </p:pic>
    </p:spTree>
    <p:extLst>
      <p:ext uri="{BB962C8B-B14F-4D97-AF65-F5344CB8AC3E}">
        <p14:creationId xmlns:p14="http://schemas.microsoft.com/office/powerpoint/2010/main" xmlns="" val="324061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8712968" cy="6768752"/>
          </a:xfrm>
        </p:spPr>
      </p:pic>
    </p:spTree>
    <p:extLst>
      <p:ext uri="{BB962C8B-B14F-4D97-AF65-F5344CB8AC3E}">
        <p14:creationId xmlns:p14="http://schemas.microsoft.com/office/powerpoint/2010/main" xmlns="" val="247445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4482"/>
            <a:ext cx="8496943" cy="6442870"/>
          </a:xfrm>
        </p:spPr>
      </p:pic>
    </p:spTree>
    <p:extLst>
      <p:ext uri="{BB962C8B-B14F-4D97-AF65-F5344CB8AC3E}">
        <p14:creationId xmlns:p14="http://schemas.microsoft.com/office/powerpoint/2010/main" xmlns="" val="288602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xmlns="" val="70287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3430"/>
            <a:ext cx="6984776" cy="6744570"/>
          </a:xfrm>
        </p:spPr>
      </p:pic>
    </p:spTree>
    <p:extLst>
      <p:ext uri="{BB962C8B-B14F-4D97-AF65-F5344CB8AC3E}">
        <p14:creationId xmlns:p14="http://schemas.microsoft.com/office/powerpoint/2010/main" xmlns="" val="419560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9594"/>
            <a:ext cx="8712968" cy="6575545"/>
          </a:xfrm>
        </p:spPr>
      </p:pic>
    </p:spTree>
    <p:extLst>
      <p:ext uri="{BB962C8B-B14F-4D97-AF65-F5344CB8AC3E}">
        <p14:creationId xmlns:p14="http://schemas.microsoft.com/office/powerpoint/2010/main" xmlns="" val="136457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Дмитрий Каленюк</cp:lastModifiedBy>
  <cp:revision>4</cp:revision>
  <dcterms:created xsi:type="dcterms:W3CDTF">2013-02-05T10:19:42Z</dcterms:created>
  <dcterms:modified xsi:type="dcterms:W3CDTF">2013-02-27T17:36:15Z</dcterms:modified>
</cp:coreProperties>
</file>