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2" autoAdjust="0"/>
    <p:restoredTop sz="94675" autoAdjust="0"/>
  </p:normalViewPr>
  <p:slideViewPr>
    <p:cSldViewPr>
      <p:cViewPr varScale="1">
        <p:scale>
          <a:sx n="85" d="100"/>
          <a:sy n="85" d="100"/>
        </p:scale>
        <p:origin x="-123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20471432485335"/>
          <c:y val="9.456693364036993E-2"/>
          <c:w val="0.74262994761494505"/>
          <c:h val="0.757420892628091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4.4186273927294691E-2"/>
                  <c:y val="-5.193488602276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нахождение суммы</c:v>
                </c:pt>
                <c:pt idx="1">
                  <c:v>нахождение остатка</c:v>
                </c:pt>
                <c:pt idx="2">
                  <c:v>увеличение на</c:v>
                </c:pt>
                <c:pt idx="3">
                  <c:v>уменьшение на</c:v>
                </c:pt>
                <c:pt idx="4">
                  <c:v>сравнение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3.9</c:v>
                </c:pt>
                <c:pt idx="2">
                  <c:v>4</c:v>
                </c:pt>
                <c:pt idx="3">
                  <c:v>3.8</c:v>
                </c:pt>
                <c:pt idx="4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845761289681263"/>
          <c:y val="1.3661676480391067E-3"/>
          <c:w val="0.77550998606992383"/>
          <c:h val="0.762921517784937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31"/>
          </c:dPt>
          <c:dPt>
            <c:idx val="1"/>
            <c:bubble3D val="0"/>
            <c:explosion val="43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нахождение суммы</c:v>
                </c:pt>
                <c:pt idx="1">
                  <c:v>нахождение остатка</c:v>
                </c:pt>
                <c:pt idx="2">
                  <c:v>увеличение на</c:v>
                </c:pt>
                <c:pt idx="3">
                  <c:v>уменьшение на </c:v>
                </c:pt>
                <c:pt idx="4">
                  <c:v>сравнение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3.9</c:v>
                </c:pt>
                <c:pt idx="1">
                  <c:v>3.2</c:v>
                </c:pt>
                <c:pt idx="2">
                  <c:v>4</c:v>
                </c:pt>
                <c:pt idx="3">
                  <c:v>3.8</c:v>
                </c:pt>
                <c:pt idx="4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579D99-7DA1-4E47-85A6-8F8CD67D8EC7}" type="datetimeFigureOut">
              <a:rPr lang="ru-RU" smtClean="0"/>
              <a:t>15.05.2013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BA9FF4-6D2A-42C7-9C08-73A04DBE581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90456" cy="2304256"/>
          </a:xfrm>
        </p:spPr>
        <p:txBody>
          <a:bodyPr/>
          <a:lstStyle/>
          <a:p>
            <a:pPr algn="ctr"/>
            <a:r>
              <a:rPr lang="ru-RU" dirty="0" smtClean="0"/>
              <a:t>Решение простых задач</a:t>
            </a:r>
            <a:br>
              <a:rPr lang="ru-RU" dirty="0" smtClean="0"/>
            </a:br>
            <a:r>
              <a:rPr lang="ru-RU" dirty="0" smtClean="0"/>
              <a:t>в 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941168"/>
            <a:ext cx="6172200" cy="1371600"/>
          </a:xfrm>
        </p:spPr>
        <p:txBody>
          <a:bodyPr/>
          <a:lstStyle/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ГБОУ СОШ № 119</a:t>
            </a:r>
          </a:p>
          <a:p>
            <a:pPr algn="r"/>
            <a:r>
              <a:rPr lang="ru-RU" dirty="0" err="1" smtClean="0"/>
              <a:t>Кострубова</a:t>
            </a:r>
            <a:r>
              <a:rPr lang="ru-RU" dirty="0" smtClean="0"/>
              <a:t> Елена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586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23436"/>
            <a:ext cx="5616624" cy="4734162"/>
          </a:xfrm>
        </p:spPr>
      </p:pic>
    </p:spTree>
    <p:extLst>
      <p:ext uri="{BB962C8B-B14F-4D97-AF65-F5344CB8AC3E}">
        <p14:creationId xmlns:p14="http://schemas.microsoft.com/office/powerpoint/2010/main" val="1026622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4482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</a:t>
            </a:r>
            <a:br>
              <a:rPr lang="ru-RU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простых задач</a:t>
            </a:r>
            <a:endParaRPr lang="ru-RU" sz="4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28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Нахождение суммы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7460"/>
            <a:ext cx="3394720" cy="2503606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283968" y="2060848"/>
            <a:ext cx="3168352" cy="3456384"/>
          </a:xfrm>
        </p:spPr>
        <p:txBody>
          <a:bodyPr/>
          <a:lstStyle/>
          <a:p>
            <a:r>
              <a:rPr lang="ru-RU" dirty="0" smtClean="0"/>
              <a:t>На тарелке лежало 5 зелёных яблок, положили 7 красных яблок. Сколько зелёных и красных яблок на тарелке?</a:t>
            </a:r>
          </a:p>
          <a:p>
            <a:pPr marL="0" indent="0">
              <a:buNone/>
            </a:pPr>
            <a:r>
              <a:rPr lang="ru-RU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45276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Нахождение разности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3401536" cy="2125960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2780928"/>
            <a:ext cx="3168352" cy="1800200"/>
          </a:xfrm>
        </p:spPr>
        <p:txBody>
          <a:bodyPr/>
          <a:lstStyle/>
          <a:p>
            <a:r>
              <a:rPr lang="ru-RU" dirty="0" smtClean="0"/>
              <a:t>Было 7 персиков, съели 3 персика. Сколько осталось?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16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Увеличение и уменьшение числа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Арбуз весит 9 кг, а дыня на 4 кг меньше. Сколько весит дыня?</a:t>
            </a:r>
          </a:p>
          <a:p>
            <a:endParaRPr lang="ru-RU" dirty="0"/>
          </a:p>
          <a:p>
            <a:r>
              <a:rPr lang="ru-RU" dirty="0" smtClean="0"/>
              <a:t>9 – 4 = 5 (кг)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sz="1600" dirty="0" smtClean="0"/>
              <a:t>Увеличение числа на несколько единиц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Уменьшение числа на несколько единиц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У Миши было 13 марок, а у Саши на 3 марки больше. Сколько марок у Саши?</a:t>
            </a:r>
          </a:p>
          <a:p>
            <a:endParaRPr lang="ru-RU" dirty="0"/>
          </a:p>
          <a:p>
            <a:r>
              <a:rPr lang="ru-RU" dirty="0" smtClean="0"/>
              <a:t>13 + 3 = 16 (м)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1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Разностное сравнение чисел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Катя собрала 9 грибов, а Маша 12 грибов. На сколько грибов Катя собрала меньше, чем Маша? На сколько Маша собрала больше, чем Катя?</a:t>
            </a:r>
          </a:p>
          <a:p>
            <a:endParaRPr lang="ru-RU" dirty="0"/>
          </a:p>
          <a:p>
            <a:r>
              <a:rPr lang="ru-RU" dirty="0" smtClean="0"/>
              <a:t>12 – 9 = 3 (гр.)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76956"/>
            <a:ext cx="2286000" cy="1618488"/>
          </a:xfrm>
        </p:spPr>
      </p:pic>
    </p:spTree>
    <p:extLst>
      <p:ext uri="{BB962C8B-B14F-4D97-AF65-F5344CB8AC3E}">
        <p14:creationId xmlns:p14="http://schemas.microsoft.com/office/powerpoint/2010/main" val="17110994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Анализ решения простых задач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79329739"/>
              </p:ext>
            </p:extLst>
          </p:nvPr>
        </p:nvGraphicFramePr>
        <p:xfrm>
          <a:off x="457200" y="1600200"/>
          <a:ext cx="7467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задач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полугодие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Нахождение суммы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Нахождение остатка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3,9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Увеличение на</a:t>
                      </a:r>
                      <a:r>
                        <a:rPr lang="ru-RU" baseline="0" dirty="0" smtClean="0"/>
                        <a:t>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4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Уменьшение на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       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3,8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Разностное сравнение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3,5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24946287"/>
              </p:ext>
            </p:extLst>
          </p:nvPr>
        </p:nvGraphicFramePr>
        <p:xfrm>
          <a:off x="5508104" y="4149080"/>
          <a:ext cx="24235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90148778"/>
              </p:ext>
            </p:extLst>
          </p:nvPr>
        </p:nvGraphicFramePr>
        <p:xfrm>
          <a:off x="2699792" y="4365104"/>
          <a:ext cx="273630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350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Успеваемость и качество знаний </a:t>
            </a:r>
            <a:br>
              <a:rPr lang="ru-RU" dirty="0" smtClean="0"/>
            </a:br>
            <a:r>
              <a:rPr lang="ru-RU" dirty="0" smtClean="0"/>
              <a:t>в 1 «Б» классе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90872073"/>
              </p:ext>
            </p:extLst>
          </p:nvPr>
        </p:nvGraphicFramePr>
        <p:xfrm>
          <a:off x="457200" y="1600200"/>
          <a:ext cx="7467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полугодие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полугодие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«5»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«4»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человек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«3»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человек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человека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«2»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00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Успеваемость в 1 «А» , в 1 «Б» на конец года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201680171"/>
              </p:ext>
            </p:extLst>
          </p:nvPr>
        </p:nvGraphicFramePr>
        <p:xfrm>
          <a:off x="539552" y="3140968"/>
          <a:ext cx="331236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87220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успеваемость</a:t>
                      </a:r>
                      <a:endParaRPr lang="ru-RU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78987665"/>
              </p:ext>
            </p:extLst>
          </p:nvPr>
        </p:nvGraphicFramePr>
        <p:xfrm>
          <a:off x="4355976" y="3140968"/>
          <a:ext cx="3657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успеваемост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88</a:t>
                      </a:r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 «А»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1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810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246</TotalTime>
  <Words>274</Words>
  <Application>Microsoft Office PowerPoint</Application>
  <PresentationFormat>Экран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Решение простых задач в 1 классе</vt:lpstr>
      <vt:lpstr>Виды  простых задач</vt:lpstr>
      <vt:lpstr>Нахождение суммы</vt:lpstr>
      <vt:lpstr>Нахождение разности</vt:lpstr>
      <vt:lpstr>Увеличение и уменьшение числа</vt:lpstr>
      <vt:lpstr>Разностное сравнение чисел</vt:lpstr>
      <vt:lpstr>Анализ решения простых задач</vt:lpstr>
      <vt:lpstr>Успеваемость и качество знаний  в 1 «Б» классе</vt:lpstr>
      <vt:lpstr>Успеваемость в 1 «А» , в 1 «Б» на конец года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23</cp:revision>
  <dcterms:created xsi:type="dcterms:W3CDTF">2013-05-14T17:15:29Z</dcterms:created>
  <dcterms:modified xsi:type="dcterms:W3CDTF">2013-05-14T21:32:16Z</dcterms:modified>
</cp:coreProperties>
</file>