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2" r:id="rId2"/>
    <p:sldId id="258" r:id="rId3"/>
    <p:sldId id="256" r:id="rId4"/>
    <p:sldId id="259" r:id="rId5"/>
    <p:sldId id="257" r:id="rId6"/>
    <p:sldId id="260" r:id="rId7"/>
    <p:sldId id="265" r:id="rId8"/>
    <p:sldId id="264" r:id="rId9"/>
    <p:sldId id="266" r:id="rId10"/>
    <p:sldId id="267" r:id="rId11"/>
    <p:sldId id="268" r:id="rId12"/>
    <p:sldId id="269" r:id="rId13"/>
    <p:sldId id="273" r:id="rId14"/>
    <p:sldId id="275" r:id="rId15"/>
    <p:sldId id="277" r:id="rId16"/>
    <p:sldId id="274" r:id="rId17"/>
    <p:sldId id="263" r:id="rId18"/>
    <p:sldId id="276" r:id="rId19"/>
    <p:sldId id="272" r:id="rId20"/>
    <p:sldId id="261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66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399E6-F7A8-41DD-84E4-08382252C0A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BB36E-76F7-4498-BC7F-996D684AD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B36E-76F7-4498-BC7F-996D684AD0B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7B3F-56A5-48D0-890B-DC8E59E504E5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373F-11D7-4DA3-B042-75728C1537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0;&#1082;&#1090;&#1086;&#1088;%20&#1057;&#1077;&#1088;&#1075;&#1077;&#1077;&#1074;&#1080;&#1095;\Desktop\&#1075;&#1086;&#1090;&#1086;&#1074;&#1072;&#1103;%20&#1085;&#1077;&#1076;&#1077;&#1083;&#1103;%20&#1084;&#1072;&#1090;&#1077;&#1084;&#1072;&#1090;&#1080;&#1082;&#1080;\zvuk%20eduschego%20parovoza%202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0;&#1082;&#1090;&#1086;&#1088;%20&#1057;&#1077;&#1088;&#1075;&#1077;&#1077;&#1074;&#1080;&#1095;\Desktop\&#1075;&#1086;&#1090;&#1086;&#1074;&#1072;&#1103;%20&#1085;&#1077;&#1076;&#1077;&#1083;&#1103;%20&#1084;&#1072;&#1090;&#1077;&#1084;&#1072;&#1090;&#1080;&#1082;&#1080;\&#1064;&#1091;&#1084;%20&#1084;&#1086;&#1088;&#1103;%20(mp3ostrov.com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audio" Target="file:///C:\Users\&#1042;&#1080;&#1082;&#1090;&#1086;&#1088;%20&#1057;&#1077;&#1088;&#1075;&#1077;&#1077;&#1074;&#1080;&#1095;\Desktop\&#1075;&#1086;&#1090;&#1086;&#1074;&#1072;&#1103;%20&#1085;&#1077;&#1076;&#1077;&#1083;&#1103;%20&#1084;&#1072;&#1090;&#1077;&#1084;&#1072;&#1090;&#1080;&#1082;&#1080;\Kukushka_obyknovennaja.mp3" TargetMode="External"/><Relationship Id="rId1" Type="http://schemas.openxmlformats.org/officeDocument/2006/relationships/audio" Target="file:///C:\Users\&#1042;&#1080;&#1082;&#1090;&#1086;&#1088;%20&#1057;&#1077;&#1088;&#1075;&#1077;&#1077;&#1074;&#1080;&#1095;\Desktop\&#1075;&#1086;&#1090;&#1086;&#1074;&#1072;&#1103;%20&#1085;&#1077;&#1076;&#1077;&#1083;&#1103;%20&#1084;&#1072;&#1090;&#1077;&#1084;&#1072;&#1090;&#1080;&#1082;&#1080;\&#1043;&#1086;&#1083;&#1086;&#1089;&#1072;%20&#1083;&#1077;&#1089;&#1072;%20-%20&#1055;&#1077;&#1085;&#1080;&#1077;%20&#1087;&#1090;&#1080;&#1094;%20(mp3ostrov.com)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28.jpe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0;&#1082;&#1090;&#1086;&#1088;%20&#1057;&#1077;&#1088;&#1075;&#1077;&#1077;&#1074;&#1080;&#1095;\Desktop\&#1075;&#1086;&#1090;&#1086;&#1074;&#1072;&#1103;%20&#1085;&#1077;&#1076;&#1077;&#1083;&#1103;%20&#1084;&#1072;&#1090;&#1077;&#1084;&#1072;&#1090;&#1080;&#1082;&#1080;\zvuk%20eduschego%20parovoza%202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0;&#1082;&#1090;&#1086;&#1088;%20&#1057;&#1077;&#1088;&#1075;&#1077;&#1077;&#1074;&#1080;&#1095;\Desktop\&#1075;&#1086;&#1090;&#1086;&#1074;&#1072;&#1103;%20&#1085;&#1077;&#1076;&#1077;&#1083;&#1103;%20&#1084;&#1072;&#1090;&#1077;&#1084;&#1072;&#1090;&#1080;&#1082;&#1080;\&#1064;&#1091;&#1084;%20&#1084;&#1086;&#1088;&#1103;%20(mp3ostrov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4488"/>
            <a:ext cx="8786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 smtClean="0">
                <a:solidFill>
                  <a:srgbClr val="FF0000"/>
                </a:solidFill>
                <a:latin typeface="Mistral" pitchFamily="66" charset="0"/>
              </a:rPr>
              <a:t>ЧЕРЕЗ СКАЗКУ В МИР МАТЕМАТИКИ</a:t>
            </a:r>
            <a:endParaRPr lang="ru-RU" sz="9000" b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 из 372"/>
          <p:cNvPicPr>
            <a:picLocks noChangeAspect="1" noChangeArrowheads="1"/>
          </p:cNvPicPr>
          <p:nvPr/>
        </p:nvPicPr>
        <p:blipFill>
          <a:blip r:embed="rId4"/>
          <a:srcRect t="9375" b="22656"/>
          <a:stretch>
            <a:fillRect/>
          </a:stretch>
        </p:blipFill>
        <p:spPr bwMode="auto">
          <a:xfrm>
            <a:off x="1000100" y="1785926"/>
            <a:ext cx="7102339" cy="3704752"/>
          </a:xfrm>
          <a:prstGeom prst="rect">
            <a:avLst/>
          </a:prstGeom>
          <a:noFill/>
        </p:spPr>
      </p:pic>
      <p:pic>
        <p:nvPicPr>
          <p:cNvPr id="4" name="zvuk eduschego parovoza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 из 1115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СКАЗКА 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О РЫБАКЕ И РЫБКЕ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10242" name="Picture 2" descr="Картинка 44 из 49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929090" cy="52668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142984"/>
            <a:ext cx="507206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Жил старик со своею старухой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У самого синего моря;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Они жили в ветхой землянке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Ровно тридцать лет и три года.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Старик ловил неводом рыбу,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Старуха пряла свою пряжу.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Раз он в море закинул невод, —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Пришел невод с одною тиной.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Он в другой раз закинул невод,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Пришел невод с травой морскою.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В третий раз закинул он невод, 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Пришел невод с одною рыбкой,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С непростою рыбкой, — золотою.</a:t>
            </a:r>
            <a:endParaRPr lang="ru-RU" sz="23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285992"/>
            <a:ext cx="86439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ТЕБЕ, СТАРИК, УДАЧА,ЕСЛИ РЕШИШЬ ТАКУЮ ЗАДАЧУ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643050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	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Предположим, ты, старик, поймал 108 рыбок, ½ ты засолил, а остальную рыбу твоя старуха пожарила на сковородке, причём на сковороду помещается 3 рыбы. Сколько раз старухе придётся использовать сковородку?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8" name="Picture 4" descr="http://im2-tub-ru.yandex.net/i?id=152111754-10-72&amp;n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071942"/>
            <a:ext cx="3143272" cy="2345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500042"/>
            <a:ext cx="35719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ЗАДАЧА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нимок экрана 2012-04-06 в 9.46.47.png"/>
          <p:cNvPicPr>
            <a:picLocks noChangeAspect="1" noChangeArrowheads="1"/>
          </p:cNvPicPr>
          <p:nvPr/>
        </p:nvPicPr>
        <p:blipFill>
          <a:blip r:embed="rId3"/>
          <a:srcRect l="12698" t="17046" r="26984" b="11486"/>
          <a:stretch>
            <a:fillRect/>
          </a:stretch>
        </p:blipFill>
        <p:spPr bwMode="auto">
          <a:xfrm>
            <a:off x="857224" y="642918"/>
            <a:ext cx="7613249" cy="560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 Сергеевич\Desktop\00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7929618" cy="35027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aramond" pitchFamily="18" charset="0"/>
                <a:cs typeface="Andalus" pitchFamily="2" charset="-78"/>
              </a:rPr>
              <a:t>ПОМОГИТЕ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ndalus" pitchFamily="2" charset="-78"/>
              </a:rPr>
              <a:t> </a:t>
            </a:r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aramond" pitchFamily="18" charset="0"/>
                <a:cs typeface="Andalus" pitchFamily="2" charset="-78"/>
              </a:rPr>
              <a:t>СТАРИКУ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ndalus" pitchFamily="2" charset="-78"/>
              </a:rPr>
              <a:t> </a:t>
            </a:r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aramond" pitchFamily="18" charset="0"/>
                <a:cs typeface="Andalus" pitchFamily="2" charset="-78"/>
              </a:rPr>
              <a:t>ОСВОБОДИТЬСЯ</a:t>
            </a:r>
            <a:endParaRPr lang="ru-RU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 Сергеевич\Desktop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658100" cy="4610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16" y="2571744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b="1" dirty="0" smtClean="0"/>
              <a:t> 108 : 2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1 = 54 (р.)</a:t>
            </a:r>
          </a:p>
          <a:p>
            <a:pPr marL="342900" indent="-342900">
              <a:buAutoNum type="arabicParenR"/>
            </a:pPr>
            <a:r>
              <a:rPr lang="ru-RU" sz="3200" b="1" dirty="0" smtClean="0"/>
              <a:t> 108 – 54 = 54 (р.)</a:t>
            </a:r>
          </a:p>
          <a:p>
            <a:pPr marL="342900" indent="-342900">
              <a:buAutoNum type="arabicParenR"/>
            </a:pPr>
            <a:r>
              <a:rPr lang="ru-RU" sz="3200" b="1" dirty="0" smtClean="0"/>
              <a:t> 54 : 3 = 18 (раз)</a:t>
            </a:r>
          </a:p>
          <a:p>
            <a:pPr marL="342900" indent="-342900"/>
            <a:r>
              <a:rPr lang="ru-RU" sz="3200" b="1" dirty="0" smtClean="0"/>
              <a:t>Ответ: 18 раз старухе придётся использовать сковородку.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78579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+mj-lt"/>
              </a:rPr>
              <a:t>ПРОВЕРКА</a:t>
            </a:r>
            <a:endParaRPr lang="en-US" sz="48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42" name="Picture 2" descr="http://www.proza.ru/pics/2011/08/06/1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214950"/>
            <a:ext cx="2605548" cy="1344463"/>
          </a:xfrm>
          <a:prstGeom prst="rect">
            <a:avLst/>
          </a:prstGeom>
          <a:noFill/>
        </p:spPr>
      </p:pic>
      <p:pic>
        <p:nvPicPr>
          <p:cNvPr id="10244" name="Picture 4" descr="http://www.braylland.com/kuznechik/images/skovorod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2203461" cy="20448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12 из 476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7 из 372"/>
          <p:cNvPicPr>
            <a:picLocks noChangeAspect="1" noChangeArrowheads="1"/>
          </p:cNvPicPr>
          <p:nvPr/>
        </p:nvPicPr>
        <p:blipFill>
          <a:blip r:embed="rId3"/>
          <a:srcRect t="9375" b="22656"/>
          <a:stretch>
            <a:fillRect/>
          </a:stretch>
        </p:blipFill>
        <p:spPr bwMode="auto">
          <a:xfrm>
            <a:off x="1071538" y="1785926"/>
            <a:ext cx="7102339" cy="37047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ГЕОМЕТРИЧЕСКИХ ФИГУР ПОЕЗД?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а 3 из 1113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500306"/>
            <a:ext cx="2248154" cy="2708619"/>
          </a:xfrm>
          <a:prstGeom prst="rect">
            <a:avLst/>
          </a:prstGeom>
          <a:noFill/>
        </p:spPr>
      </p:pic>
      <p:pic>
        <p:nvPicPr>
          <p:cNvPr id="23566" name="Picture 14" descr="Картинка 125 из 685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4143380"/>
            <a:ext cx="2157388" cy="1414447"/>
          </a:xfrm>
          <a:prstGeom prst="rect">
            <a:avLst/>
          </a:prstGeom>
          <a:noFill/>
        </p:spPr>
      </p:pic>
      <p:pic>
        <p:nvPicPr>
          <p:cNvPr id="23554" name="Picture 2" descr="Картинка 7 из 506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642918"/>
            <a:ext cx="2343459" cy="2643206"/>
          </a:xfrm>
          <a:prstGeom prst="rect">
            <a:avLst/>
          </a:prstGeom>
          <a:noFill/>
        </p:spPr>
      </p:pic>
      <p:pic>
        <p:nvPicPr>
          <p:cNvPr id="23556" name="Picture 4" descr="Картинка 17 из 1080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4429132"/>
            <a:ext cx="2643206" cy="1982405"/>
          </a:xfrm>
          <a:prstGeom prst="rect">
            <a:avLst/>
          </a:prstGeom>
          <a:noFill/>
        </p:spPr>
      </p:pic>
      <p:pic>
        <p:nvPicPr>
          <p:cNvPr id="23558" name="Picture 6" descr="Картинка 32 из 6856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714884"/>
            <a:ext cx="1611641" cy="1859489"/>
          </a:xfrm>
          <a:prstGeom prst="rect">
            <a:avLst/>
          </a:prstGeom>
          <a:noFill/>
        </p:spPr>
      </p:pic>
      <p:pic>
        <p:nvPicPr>
          <p:cNvPr id="23560" name="Picture 8" descr="Картинка 39 из 6856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500042"/>
            <a:ext cx="2381267" cy="1785950"/>
          </a:xfrm>
          <a:prstGeom prst="rect">
            <a:avLst/>
          </a:prstGeom>
          <a:noFill/>
        </p:spPr>
      </p:pic>
      <p:pic>
        <p:nvPicPr>
          <p:cNvPr id="23564" name="Picture 12" descr="Картинка 112 из 68564"/>
          <p:cNvPicPr>
            <a:picLocks noChangeAspect="1" noChangeArrowheads="1"/>
          </p:cNvPicPr>
          <p:nvPr/>
        </p:nvPicPr>
        <p:blipFill>
          <a:blip r:embed="rId12" cstate="print"/>
          <a:srcRect r="32332"/>
          <a:stretch>
            <a:fillRect/>
          </a:stretch>
        </p:blipFill>
        <p:spPr bwMode="auto">
          <a:xfrm>
            <a:off x="5072066" y="1500174"/>
            <a:ext cx="2000264" cy="1809973"/>
          </a:xfrm>
          <a:prstGeom prst="rect">
            <a:avLst/>
          </a:prstGeom>
          <a:noFill/>
        </p:spPr>
      </p:pic>
      <p:pic>
        <p:nvPicPr>
          <p:cNvPr id="14" name="Голоса леса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5" name="Kukushka_obyknovennaj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500034" y="3000372"/>
            <a:ext cx="304800" cy="304800"/>
          </a:xfrm>
          <a:prstGeom prst="rect">
            <a:avLst/>
          </a:prstGeom>
        </p:spPr>
      </p:pic>
      <p:pic>
        <p:nvPicPr>
          <p:cNvPr id="16" name="soroka.wav">
            <a:hlinkClick r:id="" action="ppaction://media"/>
          </p:cNvPr>
          <p:cNvPicPr>
            <a:picLocks noRot="1" noChangeAspect="1"/>
          </p:cNvPicPr>
          <p:nvPr>
            <a:wavAudioFile r:embed="rId3" name="soroka.wav"/>
          </p:nvPr>
        </p:nvPicPr>
        <p:blipFill>
          <a:blip r:embed="rId14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6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 из 50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3232386" cy="36458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285728"/>
            <a:ext cx="5286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А знаете ли вы, что кукушка за 60 мин съедает 100 гусениц, принося тем самым большую пользу лесу.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Посчитайте, сколько гусениц она съест за неделю, если будет питаться по 6 часов в день?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64" y="4786322"/>
            <a:ext cx="87154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aramond" pitchFamily="18" charset="0"/>
              </a:rPr>
              <a:t>6 </a:t>
            </a:r>
            <a:r>
              <a:rPr lang="ru-RU" sz="4000" b="1" dirty="0" err="1" smtClean="0">
                <a:solidFill>
                  <a:srgbClr val="FF0000"/>
                </a:solidFill>
                <a:latin typeface="Garamond" pitchFamily="18" charset="0"/>
              </a:rPr>
              <a:t>х</a:t>
            </a:r>
            <a:r>
              <a:rPr lang="ru-RU" sz="4000" b="1" dirty="0" smtClean="0">
                <a:solidFill>
                  <a:srgbClr val="FF0000"/>
                </a:solidFill>
                <a:latin typeface="Garamond" pitchFamily="18" charset="0"/>
              </a:rPr>
              <a:t> 7 </a:t>
            </a:r>
            <a:r>
              <a:rPr lang="ru-RU" sz="4000" b="1" dirty="0" err="1" smtClean="0">
                <a:solidFill>
                  <a:srgbClr val="FF0000"/>
                </a:solidFill>
                <a:latin typeface="Garamond" pitchFamily="18" charset="0"/>
              </a:rPr>
              <a:t>х</a:t>
            </a:r>
            <a:r>
              <a:rPr lang="ru-RU" sz="4000" b="1" dirty="0" smtClean="0">
                <a:solidFill>
                  <a:srgbClr val="FF0000"/>
                </a:solidFill>
                <a:latin typeface="Garamond" pitchFamily="18" charset="0"/>
              </a:rPr>
              <a:t> 100 = 4200 (</a:t>
            </a:r>
            <a:r>
              <a:rPr lang="ru-RU" sz="4000" b="1" dirty="0" err="1" smtClean="0">
                <a:solidFill>
                  <a:srgbClr val="FF0000"/>
                </a:solidFill>
                <a:latin typeface="Garamond" pitchFamily="18" charset="0"/>
              </a:rPr>
              <a:t>гус</a:t>
            </a:r>
            <a:r>
              <a:rPr lang="ru-RU" sz="4000" b="1" dirty="0" smtClean="0">
                <a:solidFill>
                  <a:srgbClr val="FF0000"/>
                </a:solidFill>
                <a:latin typeface="Garamond" pitchFamily="18" charset="0"/>
              </a:rPr>
              <a:t>.) 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>Ответ: за неделю кукушка съест 4200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>	    гусениц.</a:t>
            </a:r>
            <a:endParaRPr lang="ru-RU" sz="32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ПОДВЕДЕМ ИТОГИ</a:t>
            </a:r>
            <a:endParaRPr lang="ru-RU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2" descr="Картинка 7 из 372"/>
          <p:cNvPicPr>
            <a:picLocks noChangeAspect="1" noChangeArrowheads="1"/>
          </p:cNvPicPr>
          <p:nvPr/>
        </p:nvPicPr>
        <p:blipFill>
          <a:blip r:embed="rId4"/>
          <a:srcRect t="9375" b="22656"/>
          <a:stretch>
            <a:fillRect/>
          </a:stretch>
        </p:blipFill>
        <p:spPr bwMode="auto">
          <a:xfrm>
            <a:off x="928662" y="2285992"/>
            <a:ext cx="7102339" cy="3704752"/>
          </a:xfrm>
          <a:prstGeom prst="rect">
            <a:avLst/>
          </a:prstGeom>
          <a:noFill/>
        </p:spPr>
      </p:pic>
      <p:pic>
        <p:nvPicPr>
          <p:cNvPr id="4" name="zvuk eduschego parovoza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FF"/>
                </a:solidFill>
                <a:latin typeface="Comic Sans MS" pitchFamily="66" charset="0"/>
              </a:rPr>
              <a:t>НАЙДИТЕ 5 ОТЛИЧИЙ</a:t>
            </a:r>
            <a:endParaRPr lang="ru-RU" sz="4000" b="1" dirty="0">
              <a:solidFill>
                <a:srgbClr val="FF66FF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Виктор Сергеевич\Desktop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00108"/>
            <a:ext cx="571504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37 из 844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7072362" cy="5304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СЕЙЧАС ЗА ОКНОМ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ГОДА?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 из 1115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4578" name="Picture 2" descr="Картинка 1 из 5380"/>
          <p:cNvPicPr>
            <a:picLocks noChangeAspect="1" noChangeArrowheads="1"/>
          </p:cNvPicPr>
          <p:nvPr/>
        </p:nvPicPr>
        <p:blipFill>
          <a:blip r:embed="rId5"/>
          <a:srcRect t="2500" b="2499"/>
          <a:stretch>
            <a:fillRect/>
          </a:stretch>
        </p:blipFill>
        <p:spPr bwMode="auto">
          <a:xfrm>
            <a:off x="214282" y="3071810"/>
            <a:ext cx="4357718" cy="34805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357166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У лукоморья дуб зелёный;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Златая цепь на дубе том: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И днём и ночью кот учёный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Всё ходит по цепи кругом;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Идёт направо - песнь заводит,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Налево - сказку говорит.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 из 1113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28"/>
            <a:ext cx="4000528" cy="48199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072074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Александр Сергеевич ПУШКИН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 из 111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5" descr="http://elakolla.com/drow/book1/1.jpg"/>
          <p:cNvPicPr>
            <a:picLocks noChangeAspect="1" noChangeArrowheads="1"/>
          </p:cNvPicPr>
          <p:nvPr/>
        </p:nvPicPr>
        <p:blipFill>
          <a:blip r:embed="rId4"/>
          <a:srcRect l="2000" t="1873" r="2000" b="2621"/>
          <a:stretch>
            <a:fillRect/>
          </a:stretch>
        </p:blipFill>
        <p:spPr bwMode="auto">
          <a:xfrm>
            <a:off x="214282" y="1785926"/>
            <a:ext cx="3899674" cy="4786346"/>
          </a:xfrm>
          <a:prstGeom prst="rect">
            <a:avLst/>
          </a:prstGeom>
          <a:noFill/>
        </p:spPr>
      </p:pic>
      <p:pic>
        <p:nvPicPr>
          <p:cNvPr id="20481" name="Picture 1" descr="C:\Users\Виктор Сергеевич\Desktop\koshka-s-kotenkom-ge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714884"/>
            <a:ext cx="1785950" cy="18722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С помощью каких геометрических фигур изображён кот Учёный?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42852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Che" pitchFamily="49" charset="-127"/>
              </a:rPr>
              <a:t>Сказка «РОДСТВЕННИКИ»</a:t>
            </a:r>
            <a:endParaRPr lang="ru-RU" sz="4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Che" pitchFamily="49" charset="-127"/>
            </a:endParaRPr>
          </a:p>
        </p:txBody>
      </p:sp>
      <p:pic>
        <p:nvPicPr>
          <p:cNvPr id="18434" name="Picture 2" descr="Картинка 20 из 52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2405080" cy="1803810"/>
          </a:xfrm>
          <a:prstGeom prst="rect">
            <a:avLst/>
          </a:prstGeom>
          <a:noFill/>
        </p:spPr>
      </p:pic>
      <p:pic>
        <p:nvPicPr>
          <p:cNvPr id="18436" name="Picture 4" descr="Картинка 28 из 521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3116"/>
            <a:ext cx="2500330" cy="1875248"/>
          </a:xfrm>
          <a:prstGeom prst="rect">
            <a:avLst/>
          </a:prstGeom>
          <a:noFill/>
        </p:spPr>
      </p:pic>
      <p:pic>
        <p:nvPicPr>
          <p:cNvPr id="18440" name="Picture 8" descr="Картинка 231 из 52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35769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 Сергеевич\Desktop\003.jpg"/>
          <p:cNvPicPr>
            <a:picLocks noChangeAspect="1" noChangeArrowheads="1"/>
          </p:cNvPicPr>
          <p:nvPr/>
        </p:nvPicPr>
        <p:blipFill>
          <a:blip r:embed="rId3" cstate="print"/>
          <a:srcRect l="32537" t="6381" r="33164" b="7480"/>
          <a:stretch>
            <a:fillRect/>
          </a:stretch>
        </p:blipFill>
        <p:spPr bwMode="auto">
          <a:xfrm>
            <a:off x="2500298" y="2857496"/>
            <a:ext cx="3286148" cy="30595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642918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ДАВАЙТЕ ОТДОХНЁМ!!!!!</a:t>
            </a:r>
            <a:endParaRPr lang="ru-RU" sz="5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Другая 5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AA8AFF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188</Words>
  <Application>Microsoft Office PowerPoint</Application>
  <PresentationFormat>Экран (4:3)</PresentationFormat>
  <Paragraphs>50</Paragraphs>
  <Slides>22</Slides>
  <Notes>22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Bubbles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 Сергеевич</dc:creator>
  <cp:lastModifiedBy>Виктор Сергеевич</cp:lastModifiedBy>
  <cp:revision>43</cp:revision>
  <dcterms:created xsi:type="dcterms:W3CDTF">2012-03-30T14:24:48Z</dcterms:created>
  <dcterms:modified xsi:type="dcterms:W3CDTF">2012-04-06T07:13:22Z</dcterms:modified>
</cp:coreProperties>
</file>