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9"/>
            <a:ext cx="7772400" cy="10715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Ладожские богини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1214422"/>
            <a:ext cx="6129358" cy="192882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кольцо блокада город наш сковала,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Людей смертельным голодом терзала,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было решено рискнуть: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зимней Ладоге открыть машинам путь.</a:t>
            </a:r>
          </a:p>
          <a:p>
            <a:endParaRPr lang="ru-RU" dirty="0"/>
          </a:p>
        </p:txBody>
      </p:sp>
      <p:pic>
        <p:nvPicPr>
          <p:cNvPr id="4" name="Рисунок 3" descr="415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643182"/>
            <a:ext cx="3170767" cy="3714776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 spd="med" advTm="8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143372" y="642918"/>
            <a:ext cx="400052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чтоб нашли  отважные шоферы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Дорогу безопасную во льдах,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всем пути стояли их «богини» -</a:t>
            </a: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Регулировщицы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стояли на постах.</a:t>
            </a: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С флажком в руках, закутанные в ватники,</a:t>
            </a: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От глаз врага укрывшись маскхалатами,</a:t>
            </a: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Не «барышнями» были эти девушки,</a:t>
            </a: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А были настоящими солдатами!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26.jpg"/>
          <p:cNvPicPr>
            <a:picLocks noChangeAspect="1"/>
          </p:cNvPicPr>
          <p:nvPr/>
        </p:nvPicPr>
        <p:blipFill>
          <a:blip r:embed="rId2"/>
          <a:srcRect b="3696"/>
          <a:stretch>
            <a:fillRect/>
          </a:stretch>
        </p:blipFill>
        <p:spPr>
          <a:xfrm>
            <a:off x="1071538" y="785794"/>
            <a:ext cx="2905133" cy="4214842"/>
          </a:xfrm>
          <a:prstGeom prst="rect">
            <a:avLst/>
          </a:prstGeom>
        </p:spPr>
      </p:pic>
    </p:spTree>
  </p:cSld>
  <p:clrMapOvr>
    <a:masterClrMapping/>
  </p:clrMapOvr>
  <p:transition spd="med" advTm="13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2910" y="411480"/>
            <a:ext cx="364333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хоть щеки чернели  от холода,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Голодали, ночами не спали,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Но, ни град смертоносный, ни стужа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Их бы с поста не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прогнали! </a:t>
            </a: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Даже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снежной пурге, под бомбежками,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Где, казалось, ни зги не видать,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подножку запрыгнув к шоферу,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Путь к спасенью могли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указать!</a:t>
            </a: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pb-12-21.jpg"/>
          <p:cNvPicPr>
            <a:picLocks noChangeAspect="1"/>
          </p:cNvPicPr>
          <p:nvPr/>
        </p:nvPicPr>
        <p:blipFill>
          <a:blip r:embed="rId2"/>
          <a:srcRect b="4427"/>
          <a:stretch>
            <a:fillRect/>
          </a:stretch>
        </p:blipFill>
        <p:spPr>
          <a:xfrm>
            <a:off x="4572000" y="685800"/>
            <a:ext cx="4000528" cy="524353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 spd="med" advTm="13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428604"/>
            <a:ext cx="307183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Проверяли в колоннах дистанцию: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давали машинам сближаться,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Ведь лед – ненадежная трасса,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под тяжестью может сломаться.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посту у них были доски,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Чтоб, коль станет машина тонуть,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Могли люди по ним перебраться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И продолжить к Земле Большой путь.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46-7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85728"/>
            <a:ext cx="2857500" cy="3095625"/>
          </a:xfrm>
          <a:prstGeom prst="rect">
            <a:avLst/>
          </a:prstGeom>
        </p:spPr>
      </p:pic>
      <p:pic>
        <p:nvPicPr>
          <p:cNvPr id="4" name="Рисунок 3" descr="19237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3463266"/>
            <a:ext cx="3929090" cy="2828945"/>
          </a:xfrm>
          <a:prstGeom prst="rect">
            <a:avLst/>
          </a:prstGeom>
        </p:spPr>
      </p:pic>
    </p:spTree>
  </p:cSld>
  <p:clrMapOvr>
    <a:masterClrMapping/>
  </p:clrMapOvr>
  <p:transition spd="med" advTm="13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500694" y="214290"/>
            <a:ext cx="3000396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Расчищали ледовую трассу,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Выставляли разметки знаки,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А в ночи, не смотря на опасность,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 фонарями стояли во мраке,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Чтоб не сбились с пути шоферы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И доставили ценный груз…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Тот, кто выжил тогда в Ленинграде,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Помнит хлеба блокадного вкус.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241690453_1-74.jpg"/>
          <p:cNvPicPr>
            <a:picLocks noChangeAspect="1"/>
          </p:cNvPicPr>
          <p:nvPr/>
        </p:nvPicPr>
        <p:blipFill>
          <a:blip r:embed="rId2"/>
          <a:srcRect b="17143"/>
          <a:stretch>
            <a:fillRect/>
          </a:stretch>
        </p:blipFill>
        <p:spPr>
          <a:xfrm>
            <a:off x="1071538" y="714356"/>
            <a:ext cx="3479577" cy="2071702"/>
          </a:xfrm>
          <a:prstGeom prst="rect">
            <a:avLst/>
          </a:prstGeom>
        </p:spPr>
      </p:pic>
      <p:pic>
        <p:nvPicPr>
          <p:cNvPr id="4" name="Рисунок 3" descr="1390864332_002_10678_37a0b3b0134a677c375e2bac42dc18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429000"/>
            <a:ext cx="3857653" cy="2877356"/>
          </a:xfrm>
          <a:prstGeom prst="rect">
            <a:avLst/>
          </a:prstGeom>
        </p:spPr>
      </p:pic>
    </p:spTree>
  </p:cSld>
  <p:clrMapOvr>
    <a:masterClrMapping/>
  </p:clrMapOvr>
  <p:transition spd="med" advTm="13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42976" y="714356"/>
            <a:ext cx="271464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Они соли завещанный пуд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годы те, да с лихвою съели: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машина уходит под лед.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Фары долго еще горели…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Их героями нынче зовут,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не ради чинов и наград,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Они свой выполняли долг,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 спасти дорогой Ленинград!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img_00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3" y="928670"/>
            <a:ext cx="3608169" cy="478634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 spd="med" advTm="13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277</Words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Ладожские богини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Ладожские богини</dc:title>
  <dc:creator>Nautilus</dc:creator>
  <cp:lastModifiedBy>Nautilus</cp:lastModifiedBy>
  <cp:revision>20</cp:revision>
  <dcterms:created xsi:type="dcterms:W3CDTF">2015-03-22T19:11:32Z</dcterms:created>
  <dcterms:modified xsi:type="dcterms:W3CDTF">2015-03-22T20:50:17Z</dcterms:modified>
</cp:coreProperties>
</file>