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73" r:id="rId2"/>
    <p:sldId id="258" r:id="rId3"/>
    <p:sldId id="260" r:id="rId4"/>
    <p:sldId id="261" r:id="rId5"/>
    <p:sldId id="262" r:id="rId6"/>
    <p:sldId id="263" r:id="rId7"/>
    <p:sldId id="277" r:id="rId8"/>
    <p:sldId id="264" r:id="rId9"/>
    <p:sldId id="270" r:id="rId10"/>
    <p:sldId id="274" r:id="rId11"/>
    <p:sldId id="275" r:id="rId12"/>
    <p:sldId id="276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CCFF"/>
    <a:srgbClr val="9933FF"/>
    <a:srgbClr val="990000"/>
    <a:srgbClr val="FFFF00"/>
    <a:srgbClr val="FF0000"/>
    <a:srgbClr val="EE8E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5" autoAdjust="0"/>
    <p:restoredTop sz="94660"/>
  </p:normalViewPr>
  <p:slideViewPr>
    <p:cSldViewPr>
      <p:cViewPr>
        <p:scale>
          <a:sx n="53" d="100"/>
          <a:sy n="53" d="100"/>
        </p:scale>
        <p:origin x="-10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B493-2009-496C-9AAF-24804E908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773-64CE-4287-BC73-689DFBB17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32563-27D2-4973-989B-F3D249F815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47F82-0B7F-4DBC-B878-0F7911583D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6D82DCE-197D-447F-A797-4F7E5AA45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0E71-CB78-4275-944B-90DA4F979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DC1AA-F90A-4EBE-82AF-02F0DFB82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878A0-39EE-4C8C-A4CC-39F33013F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17651-F3C0-40D4-9214-E822CE358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51375-E93D-4FAC-BF27-A1E7F49C1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E16EC-4932-436D-BC5E-0D1EDFF09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8E00FED-F522-4A9E-851A-0C18CF047D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podarok.ru/_img/8mart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 Фрунзенского района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Санкт-Петербурга 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889448"/>
            <a:ext cx="5328592" cy="4968552"/>
          </a:xfrm>
        </p:spPr>
        <p:txBody>
          <a:bodyPr>
            <a:normAutofit fontScale="77500" lnSpcReduction="20000"/>
          </a:bodyPr>
          <a:lstStyle/>
          <a:p>
            <a:r>
              <a:rPr lang="ru-RU" sz="13100" dirty="0" smtClean="0">
                <a:solidFill>
                  <a:srgbClr val="C00000"/>
                </a:solidFill>
              </a:rPr>
              <a:t> Всё о 8 марта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Составила и провела: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воспитатель 1 кв.категории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Бабурина Елена Владимировна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43808" y="2060848"/>
            <a:ext cx="5766792" cy="3456383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8" name="Picture 4" descr="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44824"/>
            <a:ext cx="4320480" cy="4797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amp;ocy;&amp;tcy;&amp;kcy;&amp;rcy;&amp;ycy;&amp;tcy;&amp;kcy;&amp;acy; &amp;kcy; 8 &amp;mcy;&amp;acy;&amp;rcy;&amp;tcy;&amp;acy; &amp;dcy;&amp;lcy;&amp;yacy; &amp;mcy;&amp;acy;&amp;mcy;&amp;ycy;,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525" y="1268760"/>
            <a:ext cx="2657475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340768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Мама! </a:t>
            </a:r>
            <a:br>
              <a:rPr lang="ru-RU" dirty="0" smtClean="0"/>
            </a:br>
            <a:r>
              <a:rPr lang="ru-RU" dirty="0" smtClean="0"/>
              <a:t>С праздником весенним </a:t>
            </a:r>
            <a:br>
              <a:rPr lang="ru-RU" dirty="0" smtClean="0"/>
            </a:br>
            <a:r>
              <a:rPr lang="ru-RU" dirty="0" smtClean="0"/>
              <a:t>Я сердечно поздравляю! </a:t>
            </a:r>
            <a:br>
              <a:rPr lang="ru-RU" dirty="0" smtClean="0"/>
            </a:br>
            <a:r>
              <a:rPr lang="ru-RU" dirty="0" smtClean="0"/>
              <a:t>Долгих лет, любви, веселья </a:t>
            </a:r>
            <a:br>
              <a:rPr lang="ru-RU" dirty="0" smtClean="0"/>
            </a:br>
            <a:r>
              <a:rPr lang="ru-RU" dirty="0" smtClean="0"/>
              <a:t>От души тебе желаю!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Пусть растают все напасти </a:t>
            </a:r>
            <a:br>
              <a:rPr lang="ru-RU" dirty="0" smtClean="0"/>
            </a:br>
            <a:r>
              <a:rPr lang="ru-RU" dirty="0" smtClean="0"/>
              <a:t>И развеются невзгоды. </a:t>
            </a:r>
            <a:br>
              <a:rPr lang="ru-RU" dirty="0" smtClean="0"/>
            </a:br>
            <a:r>
              <a:rPr lang="ru-RU" dirty="0" smtClean="0"/>
              <a:t>Я желаю только счастья - </a:t>
            </a:r>
            <a:br>
              <a:rPr lang="ru-RU" dirty="0" smtClean="0"/>
            </a:br>
            <a:r>
              <a:rPr lang="ru-RU" dirty="0" smtClean="0"/>
              <a:t>Пусть тебя не старят годы.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 не покидали силы, </a:t>
            </a:r>
            <a:br>
              <a:rPr lang="ru-RU" dirty="0" smtClean="0"/>
            </a:br>
            <a:r>
              <a:rPr lang="ru-RU" dirty="0" smtClean="0"/>
              <a:t>Чтоб дела велись успешно, </a:t>
            </a:r>
            <a:br>
              <a:rPr lang="ru-RU" dirty="0" smtClean="0"/>
            </a:br>
            <a:r>
              <a:rPr lang="ru-RU" dirty="0" smtClean="0"/>
              <a:t>Будь всегда такой красивой, </a:t>
            </a:r>
            <a:br>
              <a:rPr lang="ru-RU" dirty="0" smtClean="0"/>
            </a:br>
            <a:r>
              <a:rPr lang="ru-RU" dirty="0" smtClean="0"/>
              <a:t>Улыбающейся, нежной!</a:t>
            </a:r>
            <a:endParaRPr lang="ru-RU" dirty="0"/>
          </a:p>
        </p:txBody>
      </p:sp>
      <p:pic>
        <p:nvPicPr>
          <p:cNvPr id="72708" name="Picture 4" descr="&amp;ocy;&amp;tcy;&amp;kcy;&amp;rcy;&amp;ycy;&amp;tcy;&amp;kcy;&amp;acy; &amp;kcy; 8 &amp;mcy;&amp;acy;&amp;rcy;&amp;tcy;&amp;acy; &amp;dcy;&amp;lcy;&amp;yacy; &amp;mcy;&amp;acy;&amp;mcy;&amp;ycy;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28" y="332656"/>
            <a:ext cx="29838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642"/>
            <a:ext cx="9144000" cy="7025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18864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Пусть первый подснежник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Подарит Вам нежность!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Весеннее солнце подарит тепло!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мартовский ветер подарит надежду,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счастье, и радость, и только добро!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96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40152" y="407707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праздником светлым,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ясным,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нежным,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Чудесным, прекрасным,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ласки,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Любви и внимания,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женского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Очарования!    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619250" y="5734050"/>
            <a:ext cx="18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4751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nvest"/>
              </a:rPr>
              <a:t>СПАСИБО 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nvest"/>
              </a:rPr>
              <a:t>ЗА ВНИМАНИЕ!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Invest"/>
            </a:endParaRPr>
          </a:p>
        </p:txBody>
      </p:sp>
      <p:pic>
        <p:nvPicPr>
          <p:cNvPr id="63492" name="Picture 4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0"/>
            <a:ext cx="2088232" cy="3193290"/>
          </a:xfrm>
          <a:prstGeom prst="rect">
            <a:avLst/>
          </a:prstGeom>
          <a:noFill/>
        </p:spPr>
      </p:pic>
      <p:pic>
        <p:nvPicPr>
          <p:cNvPr id="63494" name="Picture 6" descr="&amp;ocy;&amp;tcy;&amp;kcy;&amp;rcy;&amp;ycy;&amp;tcy;&amp;kcy;&amp;acy; &amp;kcy; 8 &amp;mcy;&amp;acy;&amp;rcy;&amp;t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3516353"/>
          </a:xfrm>
          <a:prstGeom prst="rect">
            <a:avLst/>
          </a:prstGeom>
          <a:noFill/>
        </p:spPr>
      </p:pic>
      <p:pic>
        <p:nvPicPr>
          <p:cNvPr id="63496" name="Picture 8" descr="&amp;ocy;&amp;tcy;&amp;kcy;&amp;rcy;&amp;ycy;&amp;tcy;&amp;kcy;&amp;acy; &amp;kcy; 8 &amp;mcy;&amp;acy;&amp;r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564904"/>
            <a:ext cx="3312368" cy="3933056"/>
          </a:xfrm>
          <a:prstGeom prst="rect">
            <a:avLst/>
          </a:prstGeom>
          <a:noFill/>
        </p:spPr>
      </p:pic>
      <p:pic>
        <p:nvPicPr>
          <p:cNvPr id="63498" name="Picture 10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7545"/>
            <a:ext cx="2736304" cy="3290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618412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3900" b="1" dirty="0" smtClean="0">
                <a:solidFill>
                  <a:srgbClr val="3333FF"/>
                </a:solidFill>
              </a:rPr>
              <a:t>История возникновения</a:t>
            </a:r>
          </a:p>
        </p:txBody>
      </p:sp>
      <p:pic>
        <p:nvPicPr>
          <p:cNvPr id="4100" name="Picture 4" descr="8 МАРТА: ИСТОРИЯ ПРАЗДНИКА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1393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281988" cy="17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Возник этот праздник как день борьбы за права женщин. </a:t>
            </a:r>
            <a:endParaRPr lang="ru-RU" sz="1900" b="1" dirty="0" smtClean="0"/>
          </a:p>
          <a:p>
            <a:pPr algn="just">
              <a:spcBef>
                <a:spcPct val="50000"/>
              </a:spcBef>
            </a:pPr>
            <a:r>
              <a:rPr lang="ru-RU" sz="1900" b="1" dirty="0" smtClean="0">
                <a:solidFill>
                  <a:srgbClr val="C00000"/>
                </a:solidFill>
              </a:rPr>
              <a:t>8 </a:t>
            </a:r>
            <a:r>
              <a:rPr lang="ru-RU" sz="1900" b="1" dirty="0">
                <a:solidFill>
                  <a:srgbClr val="C00000"/>
                </a:solidFill>
              </a:rPr>
              <a:t>марта 1857 года </a:t>
            </a:r>
            <a:r>
              <a:rPr lang="ru-RU" sz="1900" b="1" dirty="0"/>
              <a:t>в Нью-Йорке работницы швейных и обувных фабрик вышли на демонстрацию с требованиями об улучшении своих условий работы и предоставлении им прав наравне с мужчинами.</a:t>
            </a:r>
            <a:r>
              <a:rPr lang="ru-RU" sz="2000" dirty="0"/>
              <a:t> </a:t>
            </a:r>
            <a:r>
              <a:rPr lang="ru-RU" sz="2000" b="1" dirty="0"/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79613" y="2852738"/>
            <a:ext cx="69119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 1910 году на Международной конференции женщин социалисток в Копенгагене Клара Цеткин выступила с предложением о праздновании Международного женского дня </a:t>
            </a:r>
            <a:r>
              <a:rPr lang="ru-RU" sz="1900" b="1" dirty="0">
                <a:solidFill>
                  <a:srgbClr val="C00000"/>
                </a:solidFill>
              </a:rPr>
              <a:t>8 марта</a:t>
            </a:r>
            <a:r>
              <a:rPr lang="ru-RU" sz="1900" b="1" dirty="0"/>
              <a:t>, которое прозвучало, как призыв ко всем женщинам мира включиться в борьбу за равноправие. В 1911 году этот праздник впервые </a:t>
            </a:r>
            <a:r>
              <a:rPr lang="ru-RU" sz="1900" b="1" dirty="0" err="1" smtClean="0"/>
              <a:t>отме</a:t>
            </a:r>
            <a:r>
              <a:rPr lang="ru-RU" sz="1900" b="1" dirty="0" smtClean="0"/>
              <a:t>-</a:t>
            </a:r>
            <a:endParaRPr lang="ru-RU" sz="1900" b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750" y="5229225"/>
            <a:ext cx="83534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</a:t>
            </a:r>
            <a:r>
              <a:rPr lang="ru-RU" dirty="0"/>
              <a:t> </a:t>
            </a:r>
            <a:r>
              <a:rPr lang="ru-RU" sz="1900" b="1" dirty="0"/>
              <a:t>1977 году ООН приняла резолюцию 32/142, призвав все страны провозгласить </a:t>
            </a:r>
            <a:r>
              <a:rPr lang="ru-RU" sz="1900" b="1" dirty="0">
                <a:solidFill>
                  <a:srgbClr val="C00000"/>
                </a:solidFill>
              </a:rPr>
              <a:t>8 марта днем борьбы за женские права - Международным женским днем.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9750" y="4581525"/>
            <a:ext cx="8208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чался 19 марта в Австрии, Дании, Германии и Швейцарии.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  <p:bldP spid="4102" grpId="0"/>
      <p:bldP spid="4103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11"/>
          <p:cNvSpPr>
            <a:spLocks noGrp="1" noChangeArrowheads="1"/>
          </p:cNvSpPr>
          <p:nvPr>
            <p:ph type="title"/>
          </p:nvPr>
        </p:nvSpPr>
        <p:spPr>
          <a:xfrm>
            <a:off x="792163" y="290513"/>
            <a:ext cx="7777162" cy="1081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и праздник </a:t>
            </a:r>
            <a:r>
              <a:rPr lang="ru-RU" dirty="0" err="1" smtClean="0">
                <a:solidFill>
                  <a:srgbClr val="3333FF"/>
                </a:solidFill>
              </a:rPr>
              <a:t>Пурим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4213" y="1412875"/>
            <a:ext cx="8064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Некоторые историки утверждают, что Клара Цеткин связала        8 марта с еврейским праздником Пуримом, который в 1910 году пришелся на это число. Пурим отмечается в честь царицы Эсфирь на переломе от зимы к весне. 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84213" y="2997200"/>
            <a:ext cx="79930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В 480 г. до Рождества Христова после окончания вавилонского плена евреев, все желающие могли вернуться в Иерусалим. Но тысячи евреев решили остаться жить в городах персидской империи и, причем в положении отнюдь не рабском. Сложившееся положение со временем начало удивлять персов. Персидский министр обороны генерал Аман рассказал царю Ксерксу о своих наблюдениях. Реакция Ксеркса была решительной — истребить всех евреев. О замысле Ксеркса узнала его жена царица Эсфирь, которая скрывала от царя свое еврейское происхождение. </a:t>
            </a:r>
            <a:r>
              <a:rPr lang="ru-RU" b="1"/>
              <a:t>Она,</a:t>
            </a:r>
            <a:r>
              <a:rPr lang="ru-RU"/>
              <a:t> и</a:t>
            </a:r>
            <a:r>
              <a:rPr lang="ru-RU" sz="1900" b="1"/>
              <a:t>спользуя любовь царя к себе, хитростью спасает свой народ от уничтожения.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в Древнем Риме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87675" y="1700213"/>
            <a:ext cx="56149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Уже в Древнем Риме существовал женский день. В этот день матроны (свободно рожденные женщины), состоящие в браке, получали от своих мужей подарки, были окружены любовью и вниманием. Рабыни тоже получали подарки. Кроме того, хозяйка дома позволяла невольницам в этот день отдыхать. Облаченные в лучшие одежды, с благоухающими венками на головах римлянки приходили в храм богини Весты – хранительницы домашнего очага.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1188" y="5661025"/>
            <a:ext cx="7632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Замечательный день любви, красоты, весны, посвященный женщинам, считался у них праздничным много веков.</a:t>
            </a:r>
            <a:r>
              <a:rPr lang="ru-RU" sz="1900" dirty="0"/>
              <a:t> </a:t>
            </a:r>
            <a:r>
              <a:rPr lang="ru-RU" sz="1900" b="1" dirty="0"/>
              <a:t> </a:t>
            </a:r>
            <a:endParaRPr lang="ru-RU" sz="1900" dirty="0"/>
          </a:p>
        </p:txBody>
      </p:sp>
      <p:pic>
        <p:nvPicPr>
          <p:cNvPr id="9221" name="Picture 14" descr="богиня В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202247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9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33375"/>
            <a:ext cx="5832475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в России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3850" y="3860800"/>
            <a:ext cx="85693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С 1918 г.</a:t>
            </a:r>
            <a:r>
              <a:rPr lang="ru-RU"/>
              <a:t> </a:t>
            </a:r>
            <a:r>
              <a:rPr lang="ru-RU" sz="1900" b="1"/>
              <a:t>Международный женский день 8 марта стал государственным праздником.</a:t>
            </a:r>
            <a:r>
              <a:rPr lang="ru-RU" b="1"/>
              <a:t> С 1965 года этот день стал нерабочим. Существовал и его праздничный ритуал. В этот день на торжественных мероприятиях государство отчитывалось перед обществом о реализации государственной политики в отношении женщин.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339975" y="1412875"/>
            <a:ext cx="66246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В России празднование Международного женского дня стало традицией почти сразу же после момента «изобретения», с 2 марта 1913 года. </a:t>
            </a:r>
          </a:p>
        </p:txBody>
      </p:sp>
      <p:pic>
        <p:nvPicPr>
          <p:cNvPr id="48136" name="Picture 8" descr="подарки на 8 марта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1557338"/>
            <a:ext cx="18002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339975" y="2492375"/>
            <a:ext cx="6553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Привезла этот праздник в Россию меньшивистка Александра Коллонтай. Российские женщины обеими руками ухватились за возможность наконец уравняться в правах с мужчинами.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23850" y="5445125"/>
            <a:ext cx="84978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Ныне Международный Женский День утратил свою политическую окраску. Сейчас 8 Марта - праздник Весны, Любви и Красоты. Этот день в России Федерации является нерабочим.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/>
      <p:bldP spid="48135" grpId="0"/>
      <p:bldP spid="48137" grpId="0"/>
      <p:bldP spid="48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в разных странах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633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Югославии, Болгарии, Анголе, Буркина-Фасо, Гвинее-Бисау, Камбодже, Китае, Конго (там праздник не «международных», а конголезских женщин), Лаосе, Непале, Северной Корее, Вьетнаме и Уганде.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55875" y="1412875"/>
            <a:ext cx="62642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Международный Женский День объявлен </a:t>
            </a:r>
            <a:r>
              <a:rPr lang="ru-RU" sz="1900" b="1" dirty="0">
                <a:solidFill>
                  <a:schemeClr val="accent2"/>
                </a:solidFill>
              </a:rPr>
              <a:t>национальным выходным</a:t>
            </a:r>
            <a:r>
              <a:rPr lang="en-US" sz="1900" b="1" dirty="0">
                <a:solidFill>
                  <a:schemeClr val="accent2"/>
                </a:solidFill>
              </a:rPr>
              <a:t> </a:t>
            </a:r>
            <a:r>
              <a:rPr lang="ru-RU" sz="1900" b="1" dirty="0"/>
              <a:t>в</a:t>
            </a:r>
            <a:r>
              <a:rPr lang="en-US" sz="1900" b="1" dirty="0"/>
              <a:t>:</a:t>
            </a:r>
            <a:endParaRPr lang="ru-RU" sz="1900" b="1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В Сирии 8 марта отмечают День Революции, а в Либерии - и вовсе как День памяти павших. </a:t>
            </a:r>
            <a:endParaRPr lang="ru-R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55875" y="4724400"/>
            <a:ext cx="6262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8 Марта отмечается как Международный Женский День в СМИ и является </a:t>
            </a:r>
            <a:r>
              <a:rPr lang="ru-RU" b="1" dirty="0">
                <a:solidFill>
                  <a:schemeClr val="accent2"/>
                </a:solidFill>
              </a:rPr>
              <a:t>рабочим</a:t>
            </a:r>
            <a:r>
              <a:rPr lang="ru-RU" b="1" dirty="0"/>
              <a:t> в таких странах, как Германия, Франция, Италия, Дания, Австрия, Польша, Румыния, Литва и др.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555875" y="2133600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России, Армении, Азербайджане, Грузии, Казахстане, Киргизии, Казахстане, Молдавии, Таджикистане, Украине, Белоруссии, Абхазии; Узбекистане (как День матери)</a:t>
            </a:r>
            <a:r>
              <a:rPr lang="en-US" b="1"/>
              <a:t>;</a:t>
            </a:r>
            <a:r>
              <a:rPr lang="ru-RU" b="1"/>
              <a:t> </a:t>
            </a:r>
          </a:p>
        </p:txBody>
      </p:sp>
      <p:pic>
        <p:nvPicPr>
          <p:cNvPr id="66562" name="Picture 2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2538694" cy="467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  <p:bldP spid="49158" grpId="0"/>
      <p:bldP spid="49159" grpId="0"/>
      <p:bldP spid="49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568863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A008B"/>
                </a:solidFill>
              </a:rPr>
              <a:t>Решение о ежегодном праздновании  Международного Женского Дня было принято на 2-ой Международной конференции социалисток в Копенгагене в 1910году по предложению К.Цеткин. Впервые проводился в 1911году в Германии, Австрии, Швейцарии и Дании, в России - в 1913г. в Петербурге.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CA008B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A008B"/>
                </a:solidFill>
              </a:rPr>
              <a:t>        До 1914г. Отмечался в разные числа марта. Традиция празднования 8Марта стала укрепляться повсеместно после того, как в 1914г. женщины Австрии, Германии, Нидерландов, России и др. стран отметили его именно в этот день. В СССР и др. социалистических государствах 8Марта проводится мобилизации женщин, освобождённых от соц. гнёта и получивших равные права с мужчинами на активную деятельность во всех областях хозяйства, общественно-политическую и культурную жизнь. В несоциалистических странах 8Марта отмечается как день борьбы за права женщин и социальный процесс. Во всех странах женщины проводят день 8Марта как день солидарности в борьбе за мир. Указом Президиума Верховного Совета СССР от 8мая 1965г. Международный Женский День 8Марта объявлен в СССР нерабочим днём.</a:t>
            </a:r>
            <a:endParaRPr lang="ru-RU" dirty="0">
              <a:solidFill>
                <a:srgbClr val="CA008B"/>
              </a:solidFill>
            </a:endParaRPr>
          </a:p>
        </p:txBody>
      </p:sp>
      <p:pic>
        <p:nvPicPr>
          <p:cNvPr id="210950" name="Picture 6" descr="&amp;Kcy;&amp;Rcy;&amp;Acy;&amp;Scy;&amp;Icy;&amp;Vcy;&amp;Ycy;&amp;IEcy; &amp;Pcy;&amp;Ocy;&amp;Zcy;&amp;Dcy;&amp;Rcy;&amp;Acy;&amp;Vcy;&amp;Icy;&amp;Tcy;&amp;IEcy;&amp;Lcy;&amp;SOFTcy;&amp;Ncy;&amp;Ycy;&amp;IEcy; &amp;Ocy;&amp;Tcy;&amp;Kcy;&amp;Rcy;&amp;Ycy;&amp;Tcy;&amp;Kcy;&amp;Icy; &amp;Scy; 8 &amp;Mcy;&amp;Acy;&amp;Rcy;&amp;Tcy;&amp;Acy; - &amp;Acy;&amp;Ncy;&amp;Icy;&amp;Mcy;&amp;Icy;&amp;Rcy;&amp;Ocy;&amp;Vcy;&amp;Acy;&amp;Ncy;&amp;Ncy;&amp;Ycy;&amp;IEcy; &amp;Kcy;&amp;Acy;&amp;Rcy;&amp;Tcy;&amp;Icy;&amp;Ncy;&amp;Kcy;&amp;Icy; &amp;Ncy;&amp;Acy; &amp;Vcy;&amp;Ocy;&amp;Scy;&amp;SOFTcy;&amp;Mcy;&amp;Ocy;&amp;IEcy; &amp;Mcy;&amp;Acy;&amp;Rcy;&amp;Tcy;&amp;Acy; -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Как отмечают 8 Марта</a:t>
            </a:r>
            <a:r>
              <a:rPr lang="en-US" dirty="0" smtClean="0">
                <a:solidFill>
                  <a:srgbClr val="3333FF"/>
                </a:solidFill>
              </a:rPr>
              <a:t>?</a:t>
            </a:r>
            <a:endParaRPr lang="ru-RU" dirty="0" smtClean="0">
              <a:solidFill>
                <a:srgbClr val="3333FF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55875" y="126841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Италия</a:t>
            </a:r>
            <a:r>
              <a:rPr lang="ru-RU" b="1" dirty="0">
                <a:solidFill>
                  <a:srgbClr val="FF9BDE"/>
                </a:solidFill>
              </a:rPr>
              <a:t>.</a:t>
            </a:r>
            <a:r>
              <a:rPr lang="ru-RU" b="1" dirty="0">
                <a:solidFill>
                  <a:srgbClr val="FFCC99"/>
                </a:solidFill>
              </a:rPr>
              <a:t> </a:t>
            </a:r>
            <a:r>
              <a:rPr lang="ru-RU" b="1" dirty="0"/>
              <a:t>Итальянки совместно с мужчинами 8 Марта не отмечают. Они собираются женскими компаниями и идут в ресторан или кафе.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627313" y="2276475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Швеция. </a:t>
            </a:r>
            <a:r>
              <a:rPr lang="ru-RU" b="1" dirty="0"/>
              <a:t>В этой стране 8 Марта женщинам принято дарить книги.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0825" y="5229225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Россия. </a:t>
            </a:r>
            <a:r>
              <a:rPr lang="ru-RU" b="1" dirty="0"/>
              <a:t>Традиционно женщин и девушек поздравляют 8 Марта. Дарят цветы, сувениры, духи и т.д.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23850" y="3068638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Колумбия. </a:t>
            </a:r>
            <a:r>
              <a:rPr lang="ru-RU" b="1" dirty="0"/>
              <a:t>В Боготе (столице Колумбии) 8 марта мужчинам запрещено показываться на улицах, дабы не портить праздник слабому полу.</a:t>
            </a:r>
            <a:r>
              <a:rPr lang="ru-RU" dirty="0"/>
              <a:t> 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50825" y="4005263"/>
            <a:ext cx="8713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Китай. </a:t>
            </a:r>
            <a:r>
              <a:rPr lang="ru-RU" b="1" dirty="0"/>
              <a:t>В этой стране мужчины в доказательство своей любви должны проявить себя как изысканные кулинары. 8 марта у всех китайских дам законный выходной. Когда их мужья утром уходят на работу, они отправляются в городские парки и развлекаются там без мужчин.</a:t>
            </a:r>
            <a:endParaRPr lang="ru-RU" b="1" dirty="0">
              <a:solidFill>
                <a:srgbClr val="FF9BDE"/>
              </a:solidFill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50825" y="5876925"/>
            <a:ext cx="835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Польша и страны, где 8 Марта государственный праздник</a:t>
            </a:r>
            <a:r>
              <a:rPr lang="ru-RU" b="1" dirty="0">
                <a:solidFill>
                  <a:srgbClr val="FF9BDE"/>
                </a:solidFill>
              </a:rPr>
              <a:t>. </a:t>
            </a:r>
            <a:r>
              <a:rPr lang="ru-RU" b="1" dirty="0"/>
              <a:t>Как и в России традиционно женщин, девушек поздравляют 8 Марта. </a:t>
            </a:r>
          </a:p>
        </p:txBody>
      </p:sp>
      <p:pic>
        <p:nvPicPr>
          <p:cNvPr id="65538" name="Picture 2" descr="&amp;ocy;&amp;tcy;&amp;kcy;&amp;rcy;&amp;ycy;&amp;tcy;&amp;kcy;&amp;acy; &amp;ncy;&amp;acy; 8 &amp;mcy;&amp;acy;&amp;rcy;&amp;tcy;&amp;acy; &amp;dcy;&amp;lcy;&amp;yacy; &amp;dcy;&amp;ocy;&amp;chcy;&amp;iecy;&amp;r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736653" cy="2079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1" grpId="0"/>
      <p:bldP spid="50182" grpId="0"/>
      <p:bldP spid="50183" grpId="0"/>
      <p:bldP spid="50191" grpId="0"/>
      <p:bldP spid="50192" grpId="0"/>
      <p:bldP spid="50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672"/>
            <a:ext cx="6337300" cy="26642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Поздравления</a:t>
            </a:r>
            <a:b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с праздником…</a:t>
            </a:r>
          </a:p>
        </p:txBody>
      </p:sp>
      <p:pic>
        <p:nvPicPr>
          <p:cNvPr id="64516" name="Picture 4" descr="http://www.magiclady.net/_pu/8/52559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6192688" cy="3636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907</TotalTime>
  <Words>971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Государственное бюджетное образовательное учреждение  детский сад №82 Фрунзенского района  Санкт-Петербурга </vt:lpstr>
      <vt:lpstr>История возникновения</vt:lpstr>
      <vt:lpstr>8 Марта и праздник Пурим </vt:lpstr>
      <vt:lpstr>8 Марта в Древнем Риме</vt:lpstr>
      <vt:lpstr>8 Марта в России</vt:lpstr>
      <vt:lpstr>8 Марта в разных странах</vt:lpstr>
      <vt:lpstr>Презентация PowerPoint</vt:lpstr>
      <vt:lpstr>Как отмечают 8 Марта?</vt:lpstr>
      <vt:lpstr>Поздравления с праздником…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Home</cp:lastModifiedBy>
  <cp:revision>153</cp:revision>
  <dcterms:created xsi:type="dcterms:W3CDTF">2008-02-15T06:23:09Z</dcterms:created>
  <dcterms:modified xsi:type="dcterms:W3CDTF">2016-03-23T21:09:31Z</dcterms:modified>
</cp:coreProperties>
</file>