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7" r:id="rId7"/>
    <p:sldId id="256" r:id="rId8"/>
    <p:sldId id="257" r:id="rId9"/>
    <p:sldId id="258" r:id="rId10"/>
    <p:sldId id="270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2895601"/>
          </a:xfrm>
        </p:spPr>
        <p:txBody>
          <a:bodyPr>
            <a:normAutofit/>
          </a:bodyPr>
          <a:lstStyle/>
          <a:p>
            <a:pPr fontAlgn="base"/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Оригинальный психологический тест (узнай свой характер) </a:t>
            </a:r>
            <a:b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4 действиям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Ответы на вопросы этого теста покажут, чего вы боитесь в жизни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248400"/>
          </a:xfrm>
        </p:spPr>
        <p:txBody>
          <a:bodyPr>
            <a:normAutofit fontScale="85000" lnSpcReduction="10000"/>
          </a:bodyPr>
          <a:lstStyle/>
          <a:p>
            <a:pPr lvl="0" fontAlgn="base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То, что вы слышите из зала, есть образ вашего страха. Неясный шум и гул означает, что ваш страх не конкретен, возможно носит мистический характер. И наоборот, чем отчетливее выкрики, тем определеннее и конкретнее ваши страхи. Фразы и слова, которые вы можете различить помогают разобраться чего именно вы боитесь</a:t>
            </a:r>
          </a:p>
          <a:p>
            <a:pPr lvl="0" fontAlgn="base">
              <a:buNone/>
            </a:pP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Мужчина — страх вызывает мужчина. Женщина — угроза исходит от женщины. Несколько человек — страх вызывает толпа. Никому не удается прорваться на сцену — ваш страх не связан с людьми.</a:t>
            </a:r>
          </a:p>
          <a:p>
            <a:pPr lvl="0" fontAlgn="base">
              <a:buNone/>
            </a:pP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Попытки ударить — вы боитесь физической боли, травм и повреждений. Крики, оскорбления, молчаливый пытливый взгляд, — ваш ответ показывает чего именно вы боитесь.</a:t>
            </a:r>
          </a:p>
          <a:p>
            <a:pPr lvl="0" fontAlgn="base">
              <a:buNone/>
            </a:pP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 убежите, значит не умеет справляться со своими страхами и преодолевать их. Чем дольше и результативнее будут попытки объяснения со зрителями, тем успешнее вы боретесь и способны справляться со своими страхами.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Сложите руки в замок.</a:t>
            </a:r>
            <a:br>
              <a:rPr lang="ru-RU" dirty="0" smtClean="0"/>
            </a:br>
            <a:r>
              <a:rPr lang="ru-RU" dirty="0" smtClean="0"/>
              <a:t>Если сверху окажется большой палец правой руки, запишите на листочке цифру «2», если левой - цифру «1».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2. Прицельтесь в невидимую мишень, закрыв один глаз...</a:t>
            </a:r>
            <a:br>
              <a:rPr lang="ru-RU" dirty="0" smtClean="0"/>
            </a:br>
            <a:r>
              <a:rPr lang="ru-RU" dirty="0" smtClean="0"/>
              <a:t>Если остался открыт левый глаз, то запишите цифру "1", если правый - "2"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3.Положите руки на грудь крестом, и посмотрите, какая рука окажется сверху</a:t>
            </a:r>
            <a:br>
              <a:rPr lang="ru-RU" dirty="0" smtClean="0"/>
            </a:br>
            <a:r>
              <a:rPr lang="ru-RU" dirty="0" smtClean="0"/>
              <a:t>Если кисть левой руки окажется лежащей сверху на правой руке, то запишите цифру "1", правая сверху - "2"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4.Поаплодируйте..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Если сверху окажется левая рука, то цифра "1", если правая, то "2"</a:t>
            </a: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Результат теста (особенности характера):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«2222»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устойчивый тип характера, консерватизм, не желание вступать в конфликты спорить с кем либо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«2221»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 вас самая яркая черта характера - крайняя нерешительность.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«2212»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вы коммуникабельны, всегда можете найти общий язык практически со всеми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«2111»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вы непостоянны, делаете всё сами, не ищите поддержки других.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«2211»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довольно не часто встречающееся сочетание. Вы коммуникабельны, идёте на контакт, в тоже время имеете очень мягкий характер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2122»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 - "технарь",аналитический склад ума и мягкость. вы осторожно ко всему относитесь, наблюдается некоторая холодность в отношении с окружающими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«2121»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самое редкое сочетание, беззащитность, подверженность к влиянию людей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«1112»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 эмоциональны, энергичны и решительны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«1222»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довольно часто встречаемый характер. Вы эмоциональны, но не хватает упорства и настойчивости в решении жизненных вопросов, подвержены чужому влиянию. Хорошая коммуникабельность и люди тянутся к вам.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«1221»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Эмоциональность, нехватка настойчивости, очень мягкий характер, наивность.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«1122»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 дружелюбный человек, но в то же время немного наивный и простой. склонны к копанию в себе, анализу действий. Интересов много, но не на все хватает времени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«1121»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вы очень доверяете людям и у вас мягкий характер. Скорее всего, вы творческая натура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«1111»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вы крайне не консервативный человек. Творчество занимает в вашей жизни далеко не последнюю роль. На многие вещи вы смотрите нестандартно. Сильные эмоции, выраженный индивидуализм, эгоизм. Вы упрямы и эгоистичны, но это не мешает вам жить.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«1212»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вы сильный духом человек. Можно сказать, упёртый, достигаете поставленных целей.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«1211»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Вы склонны к копанию внутри себя, немного замкнуты, довольно сложно найти друзей, но духом сильны, в достижении поставленной цели врятли что-то может сломить вас.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«2112»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 вас лёгкие и непринуждённые черты характера, вы спокойно находите новых друзей, заводите знакомства и часто сменяете увлечения.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1470025"/>
          </a:xfrm>
        </p:spPr>
        <p:txBody>
          <a:bodyPr/>
          <a:lstStyle/>
          <a:p>
            <a:pPr algn="ctr"/>
            <a:r>
              <a:rPr lang="ru-RU" dirty="0" smtClean="0"/>
              <a:t>Тест №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2600" y="12954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«Я певица»</a:t>
            </a: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певец/певица/выступление/микрофон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52800" y="2057400"/>
            <a:ext cx="2971800" cy="2162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Представьте, что вы — звезда и вам предстоит выступление. Петь нужно «живьем». Вы выходите на сцену, вас встречает огромное количество фанатов и зрителей и вдруг вы понимаете, что не можете петь (нет голоса). Играет музыка — вы молчите. Зрители начинают понимать, что что-то не так, постепенно в зале нарастает волна возмущения, кто-то что-то кричит, кто-то пытается прорваться на сцену……….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ru-RU" dirty="0" smtClean="0"/>
              <a:t>Что вы слышите из зала? Неясный гул или вполне различимые отдельные выкрики? Если конкретные крики, то какие слова или фразы вы слышите?</a:t>
            </a:r>
          </a:p>
          <a:p>
            <a:pPr lvl="0" fontAlgn="base"/>
            <a:r>
              <a:rPr lang="ru-RU" dirty="0" smtClean="0"/>
              <a:t>Кто-то пытается прорваться на сцену. Кто это? Мужчина, женщина или сразу несколько человек?</a:t>
            </a:r>
          </a:p>
          <a:p>
            <a:pPr lvl="0" fontAlgn="base"/>
            <a:r>
              <a:rPr lang="ru-RU" dirty="0" smtClean="0"/>
              <a:t>Удается ли ему/ей/им прорваться к вам на сцену? Если да, то каковы действия этого человека/этих людей? Крики, оскорбления, а может попытки ударить вас или молчаливый взгляд на вас, в ваши глаза?</a:t>
            </a:r>
          </a:p>
          <a:p>
            <a:pPr lvl="0" fontAlgn="base"/>
            <a:r>
              <a:rPr lang="ru-RU" dirty="0" smtClean="0"/>
              <a:t>Каковы ваши действия? Постараетесь ли вы успокоить зрителей, объяснить в чем дело или поскорее сбежите со сцены, без объяснения причин?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374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Оригинальный психологический тест (узнай свой характер)  по 4 действиям </vt:lpstr>
      <vt:lpstr>Слайд 2</vt:lpstr>
      <vt:lpstr>Слайд 3</vt:lpstr>
      <vt:lpstr>Слайд 4</vt:lpstr>
      <vt:lpstr>Слайд 5</vt:lpstr>
      <vt:lpstr>Слайд 6</vt:lpstr>
      <vt:lpstr>Тест № 2</vt:lpstr>
      <vt:lpstr>Слайд 8</vt:lpstr>
      <vt:lpstr>Слайд 9</vt:lpstr>
      <vt:lpstr>Ответы на вопросы этого теста покажут, чего вы боитесь в жизни</vt:lpstr>
      <vt:lpstr>Слайд 11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Администратар</dc:creator>
  <cp:lastModifiedBy>Психолог</cp:lastModifiedBy>
  <cp:revision>9</cp:revision>
  <dcterms:created xsi:type="dcterms:W3CDTF">2016-01-28T03:31:40Z</dcterms:created>
  <dcterms:modified xsi:type="dcterms:W3CDTF">2016-01-29T05:07:27Z</dcterms:modified>
</cp:coreProperties>
</file>