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744678-1027-4F93-A898-32B06428919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F707D4-6AFA-4E18-9503-459ED9BEB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688" cy="1829761"/>
          </a:xfrm>
        </p:spPr>
        <p:txBody>
          <a:bodyPr>
            <a:noAutofit/>
          </a:bodyPr>
          <a:lstStyle/>
          <a:p>
            <a:pPr algn="ctr"/>
            <a:r>
              <a:rPr lang="ru-RU" sz="3600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развивающей предметно- пространственной среды: «Центр сенсорного развития»</a:t>
            </a:r>
            <a:br>
              <a:rPr lang="ru-RU" sz="3600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R="0">
              <a:lnSpc>
                <a:spcPct val="80000"/>
              </a:lnSpc>
            </a:pPr>
            <a:r>
              <a:rPr lang="ru-RU" sz="2800" dirty="0" smtClean="0"/>
              <a:t>Группа «</a:t>
            </a:r>
            <a:r>
              <a:rPr lang="ru-RU" sz="2800" dirty="0" err="1" smtClean="0"/>
              <a:t>Дюймовочка</a:t>
            </a:r>
            <a:r>
              <a:rPr lang="ru-RU" sz="2800" dirty="0" smtClean="0"/>
              <a:t>» </a:t>
            </a:r>
          </a:p>
          <a:p>
            <a:pPr marR="0">
              <a:lnSpc>
                <a:spcPct val="80000"/>
              </a:lnSpc>
            </a:pPr>
            <a:r>
              <a:rPr lang="ru-RU" sz="2800" dirty="0" smtClean="0"/>
              <a:t>(ранний дошкольный возраст)</a:t>
            </a:r>
          </a:p>
          <a:p>
            <a:pPr marR="0">
              <a:lnSpc>
                <a:spcPct val="80000"/>
              </a:lnSpc>
            </a:pPr>
            <a:r>
              <a:rPr lang="ru-RU" sz="2800" dirty="0" smtClean="0"/>
              <a:t>МБДОУ № 75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f54df26ef84d9b0334739299db7c5b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908720"/>
            <a:ext cx="5760640" cy="4299607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593294ed38d3bf7500d94908d86d6c6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88840"/>
            <a:ext cx="3672000" cy="2754000"/>
          </a:xfrm>
          <a:prstGeom prst="flowChartAlternateProcess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33265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Организуя среду и создавая условия для развития детей, мы, прежде всего, должны думать о том, какие полезные умения и навыки могут освоить дети используя самые обычные предметы, постараться донести до родителей необходимость и важность этого, и с их помощью сделать все возможное для достижения своих целей.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0b3043da58a732c23a74d4f7343bd5f6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132856"/>
            <a:ext cx="3132000" cy="2349000"/>
          </a:xfrm>
          <a:prstGeom prst="flowChartAlternateProcess">
            <a:avLst/>
          </a:prstGeom>
        </p:spPr>
      </p:pic>
      <p:pic>
        <p:nvPicPr>
          <p:cNvPr id="4" name="Рисунок 3" descr="detsad-184737-14273535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4077072"/>
            <a:ext cx="1944756" cy="2583613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70" y="3244334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Сенсорное развитие ( от лат.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senses –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чувство, ощущение) предполагает формирование у ребенка процессов восприятия и представлений о предметах, объектах и явлениях окружающего мира.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Успешность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физического, умственного и эстетического воспитания и развития в значительной степени зависит от уровня сенсорного развития детей: во- первых , насколько хорошо ребенок слышит, видит, осязает окружающее; во-вторых , насколько качественно он  может оперировать этой информацией;  в – третьих , насколько точно он эти знания может выразить в речи.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B0F0"/>
                </a:solidFill>
                <a:cs typeface="Times New Roman" pitchFamily="18" charset="0"/>
              </a:rPr>
              <a:t>С целью усвоения детьми сенсорных эталонов, в группе был создан центр сенсомоторного развития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3" name="Рисунок 2" descr="s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3730562" cy="2525304"/>
          </a:xfrm>
          <a:prstGeom prst="flowChartAlternateProcess">
            <a:avLst/>
          </a:prstGeom>
        </p:spPr>
      </p:pic>
      <p:pic>
        <p:nvPicPr>
          <p:cNvPr id="4" name="Рисунок 3" descr="organizaciya-i-ispolzovanie-predmetno-razvivayushhej-sredy-vo-vtoroj-mladshej-gruppe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2974" y="3573016"/>
            <a:ext cx="4751026" cy="285750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 :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условия для обогащения и накопления сенсорного опыта детьми в ходе предметно-игровой деятельности через игры с дидактическим материалом</a:t>
            </a:r>
            <a:endParaRPr lang="ru-RU" sz="2800" dirty="0"/>
          </a:p>
        </p:txBody>
      </p:sp>
      <p:pic>
        <p:nvPicPr>
          <p:cNvPr id="3" name="Содержимое 3" descr="20160209_1144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495406"/>
            <a:ext cx="4968552" cy="279031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Совместно с родителями группы были собраны сенсорные коллекции разной направленности, которые позволяют побуждать ребенка к деятельности, к манипулированию с материалом, элементарному экспериментированию.  А также дают возможность организовывать взаимодействие  со взрослым, основываясь на интересе ребенка.</a:t>
            </a:r>
            <a:endParaRPr lang="ru-RU" sz="2000" dirty="0"/>
          </a:p>
        </p:txBody>
      </p:sp>
      <p:pic>
        <p:nvPicPr>
          <p:cNvPr id="3" name="Содержимое 3" descr="8efa3210620bfc05c4ccf26199512ab5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636912"/>
            <a:ext cx="5641710" cy="3168352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cc8d7cb962a8cfbd69d2d4b015cde1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6411035" cy="3600400"/>
          </a:xfrm>
          <a:prstGeom prst="flowChartAlternateProcess">
            <a:avLst/>
          </a:prstGeom>
        </p:spPr>
      </p:pic>
      <p:pic>
        <p:nvPicPr>
          <p:cNvPr id="3" name="Рисунок 2" descr="f3e0c6e0f9401208d62a99b801069951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573016"/>
            <a:ext cx="6480720" cy="2945517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  <a:cs typeface="Times New Roman" pitchFamily="18" charset="0"/>
              </a:rPr>
              <a:t>Для эффективного развития мелкой моторики и умственных способностей детей,  был изготовлен ряд дидактических материалов и игр, пополнение которыми происходит исходя из тематики недели.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  <a:cs typeface="Times New Roman" pitchFamily="18" charset="0"/>
              </a:rPr>
              <a:t>Например, ракета и космонавт появились благодаря теме «Если очень захочу, тоже в космос полечу»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2c7d2dafe74f5e956171e6f2decc79ef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10881"/>
            <a:ext cx="3321571" cy="4416726"/>
          </a:xfrm>
          <a:prstGeom prst="flowChartAlternateProcess">
            <a:avLst/>
          </a:prstGeom>
        </p:spPr>
      </p:pic>
      <p:pic>
        <p:nvPicPr>
          <p:cNvPr id="4" name="Рисунок 3" descr="a92ee2c812a3dec0f568c33dc2665417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204864"/>
            <a:ext cx="3321000" cy="442800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Весёлая семейка ёжиков, сенсорный коврик родились благодаря теме «Красавица осень к нам в гости пришла, красавица осень дары принесла» </a:t>
            </a:r>
            <a:endParaRPr lang="ru-RU" sz="2400" dirty="0"/>
          </a:p>
        </p:txBody>
      </p:sp>
      <p:pic>
        <p:nvPicPr>
          <p:cNvPr id="3" name="Содержимое 3" descr="b648a9a509a316fdb2a0249854293770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44824"/>
            <a:ext cx="4570136" cy="3196529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308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развивающей предметно- пространственной среды: «Центр сенсорного развития»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2016-03-26T18:19:31Z</dcterms:created>
  <dcterms:modified xsi:type="dcterms:W3CDTF">2016-03-26T18:34:31Z</dcterms:modified>
</cp:coreProperties>
</file>