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9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31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9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10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7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3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3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7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1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3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BEEC-8E21-4BF9-874C-D56E0AB88081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63AAEB-41CF-46CA-BAA9-2844D9E0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8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610" y="968991"/>
            <a:ext cx="7766936" cy="150125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</a:t>
            </a:r>
            <a:r>
              <a:rPr lang="ru-RU" sz="4000" dirty="0" smtClean="0"/>
              <a:t>одходы к организации предметно-пространственной развивающей среды ДОУ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3379" y="4330592"/>
            <a:ext cx="3261815" cy="1655762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Митрюкова</a:t>
            </a:r>
            <a:r>
              <a:rPr lang="ru-RU" dirty="0" smtClean="0"/>
              <a:t> М.П., воспитатель ДО «Улыбка»</a:t>
            </a:r>
          </a:p>
          <a:p>
            <a:r>
              <a:rPr lang="ru-RU" dirty="0" smtClean="0"/>
              <a:t> ГБОУ СОШ им. </a:t>
            </a:r>
            <a:r>
              <a:rPr lang="ru-RU" dirty="0" err="1" smtClean="0"/>
              <a:t>М.Н.Заводского</a:t>
            </a:r>
            <a:r>
              <a:rPr lang="ru-RU" dirty="0" smtClean="0"/>
              <a:t> </a:t>
            </a:r>
            <a:r>
              <a:rPr lang="ru-RU" dirty="0" err="1" smtClean="0"/>
              <a:t>с.Елховка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40" y="285008"/>
            <a:ext cx="4611030" cy="1526639"/>
          </a:xfrm>
        </p:spPr>
        <p:txBody>
          <a:bodyPr/>
          <a:lstStyle/>
          <a:p>
            <a:pPr algn="ctr"/>
            <a:r>
              <a:rPr lang="ru-RU" b="1" dirty="0" smtClean="0"/>
              <a:t>Центр сюжетно-ролевой игры</a:t>
            </a:r>
            <a:endParaRPr lang="ru-RU" b="1" dirty="0"/>
          </a:p>
        </p:txBody>
      </p:sp>
      <p:pic>
        <p:nvPicPr>
          <p:cNvPr id="5" name="Объект 4" descr="C:\Documents and Settings\ADMIN\Рабочий стол\DSCN114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9312" y="1811645"/>
            <a:ext cx="3289556" cy="29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69981" y="534391"/>
            <a:ext cx="4184034" cy="150816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Центр творчества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C:\Documents and Settings\ADMIN\Рабочий стол\DSCN11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026" y="1811646"/>
            <a:ext cx="3660475" cy="29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0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12636" cy="1320800"/>
          </a:xfrm>
        </p:spPr>
        <p:txBody>
          <a:bodyPr/>
          <a:lstStyle/>
          <a:p>
            <a:pPr algn="ctr"/>
            <a:r>
              <a:rPr lang="ru-RU" b="1" dirty="0" smtClean="0"/>
              <a:t>Театрализованный центр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00156" y="580573"/>
            <a:ext cx="4001984" cy="126010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Центр книги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ADMIN\Рабочий стол\DSCN1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4" y="2160589"/>
            <a:ext cx="3901176" cy="2648917"/>
          </a:xfrm>
          <a:prstGeom prst="rect">
            <a:avLst/>
          </a:prstGeom>
          <a:noFill/>
        </p:spPr>
      </p:pic>
      <p:pic>
        <p:nvPicPr>
          <p:cNvPr id="8" name="Рисунок 7" descr="G:\Митрюкова М.П\DSCN10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156" y="2160589"/>
            <a:ext cx="3722915" cy="26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4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3132" y="609600"/>
            <a:ext cx="4588237" cy="543176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Центр конструирования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89970" y="609601"/>
            <a:ext cx="4184034" cy="13207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Учебный центр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G:\Митрюкова М.П\DSCN1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4" y="2323004"/>
            <a:ext cx="3740287" cy="31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DSCN1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761" y="2392140"/>
            <a:ext cx="4212771" cy="3002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7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2658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Центр природы и исследовательской деятельности</a:t>
            </a:r>
            <a:endParaRPr lang="ru-RU" b="1" dirty="0"/>
          </a:p>
        </p:txBody>
      </p:sp>
      <p:pic>
        <p:nvPicPr>
          <p:cNvPr id="5" name="Рисунок 4" descr="C:\Users\Егор\Desktop\Фото 28.11.15\IMG_20151126_1708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880755"/>
            <a:ext cx="4637315" cy="3080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59355" y="609600"/>
            <a:ext cx="461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Уголок уединения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7" y="2251880"/>
            <a:ext cx="3852333" cy="31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44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Подходы к организации предметно-пространственной развивающей среды ДОУ</vt:lpstr>
      <vt:lpstr>Центр сюжетно-ролевой игры</vt:lpstr>
      <vt:lpstr>Театрализованный центр</vt:lpstr>
      <vt:lpstr>Презентация PowerPoint</vt:lpstr>
      <vt:lpstr>Центр природы и исследовательской деятельности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</dc:title>
  <dc:creator>user</dc:creator>
  <cp:lastModifiedBy>user</cp:lastModifiedBy>
  <cp:revision>16</cp:revision>
  <dcterms:created xsi:type="dcterms:W3CDTF">2016-03-21T08:28:26Z</dcterms:created>
  <dcterms:modified xsi:type="dcterms:W3CDTF">2016-03-25T11:56:08Z</dcterms:modified>
</cp:coreProperties>
</file>