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64" r:id="rId3"/>
    <p:sldId id="27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8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287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380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76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52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350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0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9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74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07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85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5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5D5A5-2EE5-4549-87F8-DE4D1F53AB75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C8B17A-23AD-4892-BFA6-A7C4CAB4C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996287" y="543362"/>
            <a:ext cx="7308376" cy="1528549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</a:t>
            </a:r>
            <a:r>
              <a:rPr lang="ru-RU" altLang="ru-RU" sz="2800" b="1" dirty="0" smtClean="0">
                <a:solidFill>
                  <a:srgbClr val="003E00"/>
                </a:solidFill>
                <a:latin typeface="Comic Sans MS" panose="030F0702030302020204" pitchFamily="66" charset="0"/>
              </a:rPr>
              <a:t>и вычитание </a:t>
            </a:r>
            <a:endParaRPr lang="ru-RU" altLang="ru-RU" sz="2800" b="1" dirty="0">
              <a:solidFill>
                <a:srgbClr val="003E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3E00"/>
                </a:solidFill>
                <a:latin typeface="Comic Sans MS" panose="030F0702030302020204" pitchFamily="66" charset="0"/>
              </a:rPr>
              <a:t>в</a:t>
            </a:r>
            <a:r>
              <a:rPr lang="ru-RU" altLang="ru-RU" sz="2800" b="1" dirty="0" smtClean="0">
                <a:solidFill>
                  <a:srgbClr val="003E00"/>
                </a:solidFill>
                <a:latin typeface="Comic Sans MS" panose="030F0702030302020204" pitchFamily="66" charset="0"/>
              </a:rPr>
              <a:t> пределах 10</a:t>
            </a:r>
            <a:endParaRPr lang="ru-RU" altLang="ru-RU" sz="2800" b="1" dirty="0">
              <a:solidFill>
                <a:srgbClr val="003E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996287" y="2470245"/>
            <a:ext cx="7460776" cy="900752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3E00"/>
                </a:solidFill>
                <a:latin typeface="Comic Sans MS" panose="030F0702030302020204" pitchFamily="66" charset="0"/>
              </a:rPr>
              <a:t>Выбери нужный слайд и решай примеры</a:t>
            </a:r>
            <a:endParaRPr lang="ru-RU" altLang="ru-RU" sz="2800" b="1" dirty="0">
              <a:solidFill>
                <a:srgbClr val="003E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45" descr="Рисунок16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564" y="3971499"/>
            <a:ext cx="3398293" cy="244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1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8 - 2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8 - 5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8 - 3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800600" y="2592388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8 - 4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8 - 7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8 + 1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8 - 6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8 - 1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8 + 2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и вычитание 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8</a:t>
            </a:r>
          </a:p>
        </p:txBody>
      </p:sp>
      <p:sp>
        <p:nvSpPr>
          <p:cNvPr id="21525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6134100" y="58023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206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51054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1540" name="Oval 36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332596"/>
            <a:ext cx="2365453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6004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1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4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1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15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 nodeType="clickPar">
                      <p:stCondLst>
                        <p:cond delay="0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0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21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15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9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1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4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1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 nodeType="clickPar">
                      <p:stCondLst>
                        <p:cond delay="0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2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21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autoRev="1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autoRev="1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40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1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3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3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21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42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21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0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1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250" autoRev="1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8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1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9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5"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5" grpId="0" animBg="1"/>
      <p:bldP spid="21526" grpId="0" animBg="1"/>
      <p:bldP spid="21527" grpId="0" animBg="1"/>
      <p:bldP spid="21527" grpId="1" animBg="1"/>
      <p:bldP spid="21528" grpId="0" animBg="1"/>
      <p:bldP spid="21528" grpId="1" animBg="1"/>
      <p:bldP spid="21529" grpId="0" animBg="1"/>
      <p:bldP spid="21529" grpId="1" animBg="1"/>
      <p:bldP spid="21530" grpId="0" animBg="1"/>
      <p:bldP spid="21530" grpId="1" animBg="1"/>
      <p:bldP spid="21531" grpId="0" animBg="1"/>
      <p:bldP spid="21531" grpId="1" animBg="1"/>
      <p:bldP spid="21532" grpId="0" animBg="1"/>
      <p:bldP spid="21532" grpId="1" animBg="1"/>
      <p:bldP spid="21533" grpId="0" animBg="1"/>
      <p:bldP spid="21533" grpId="1" animBg="1"/>
      <p:bldP spid="21534" grpId="0" animBg="1"/>
      <p:bldP spid="21534" grpId="1" animBg="1"/>
      <p:bldP spid="21535" grpId="0" animBg="1"/>
      <p:bldP spid="21535" grpId="1" animBg="1"/>
      <p:bldP spid="21536" grpId="0" animBg="1"/>
      <p:bldP spid="21536" grpId="1" animBg="1"/>
      <p:bldP spid="21537" grpId="0" animBg="1"/>
      <p:bldP spid="21537" grpId="1" animBg="1"/>
      <p:bldP spid="21538" grpId="0" animBg="1"/>
      <p:bldP spid="21538" grpId="1" animBg="1"/>
      <p:bldP spid="21539" grpId="0" animBg="1"/>
      <p:bldP spid="21539" grpId="1" animBg="1"/>
      <p:bldP spid="21540" grpId="0" animBg="1"/>
      <p:bldP spid="21540" grpId="1" animBg="1"/>
      <p:bldP spid="21541" grpId="0" animBg="1"/>
      <p:bldP spid="21541" grpId="1" animBg="1"/>
      <p:bldP spid="21542" grpId="0" animBg="1"/>
      <p:bldP spid="21542" grpId="1" animBg="1"/>
      <p:bldP spid="21543" grpId="0" animBg="1"/>
      <p:bldP spid="2154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9 - 7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9 - 5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9 - 3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9 - 2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9 - 8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9 - 6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9 + 1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9 - 4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9 - 1</a:t>
            </a: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51054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40941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3082925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060575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889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10715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51054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>
            <a:off x="40941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>
            <a:off x="3082925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10715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3348" name="Oval 36"/>
          <p:cNvSpPr>
            <a:spLocks noChangeArrowheads="1"/>
          </p:cNvSpPr>
          <p:nvPr/>
        </p:nvSpPr>
        <p:spPr bwMode="auto">
          <a:xfrm>
            <a:off x="889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3349" name="Oval 37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и вычитание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9</a:t>
            </a:r>
          </a:p>
        </p:txBody>
      </p:sp>
      <p:sp>
        <p:nvSpPr>
          <p:cNvPr id="13351" name="AutoShape 3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332596"/>
            <a:ext cx="2365453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5262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6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autoRev="1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autoRev="1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3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3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0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3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50" autoRev="1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autoRev="1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250" autoRev="1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autoRev="1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3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3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 nodeType="clickPar">
                      <p:stCondLst>
                        <p:cond delay="0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250" autoRev="1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4" dur="250" autoRev="1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5" dur="250" autoRev="1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50" autoRev="1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3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4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50" autoRev="1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" dur="250" autoRev="1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250" autoRev="1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50" autoRev="1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 nodeType="clickPar">
                      <p:stCondLst>
                        <p:cond delay="0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1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3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50" autoRev="1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autoRev="1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9" dur="250" autoRev="1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autoRev="1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3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 nodeType="clickPar">
                      <p:stCondLst>
                        <p:cond delay="0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8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3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 nodeType="clickPar">
                      <p:stCondLst>
                        <p:cond delay="0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250" autoRev="1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5" dur="250" autoRev="1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6" dur="250" autoRev="1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50" autoRev="1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3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7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6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 nodeType="clickPar">
                      <p:stCondLst>
                        <p:cond delay="0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250" autoRev="1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3" dur="250" autoRev="1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4" dur="250" autoRev="1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250" autoRev="1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4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13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 nodeType="clickPar">
                      <p:stCondLst>
                        <p:cond delay="0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250" autoRev="1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1" dur="250" autoRev="1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2" dur="250" autoRev="1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250" autoRev="1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5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3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 nodeType="clickPar">
                      <p:stCondLst>
                        <p:cond delay="0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25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9" dur="25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0" dur="25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3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250" autoRev="1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7" dur="250" autoRev="1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8" dur="250" autoRev="1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50" autoRev="1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7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13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 nodeType="clickPar">
                      <p:stCondLst>
                        <p:cond delay="0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250" autoRev="1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5" dur="250" autoRev="1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6" dur="250" autoRev="1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50" autoRev="1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8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3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 nodeType="clickPar">
                      <p:stCondLst>
                        <p:cond delay="0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250" autoRev="1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3" dur="250" autoRev="1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4" dur="250" autoRev="1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250" autoRev="1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9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 nodeType="clickPar">
                      <p:stCondLst>
                        <p:cond delay="0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50" autoRev="1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1" dur="250" autoRev="1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2" dur="250" autoRev="1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250" autoRev="1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1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 nodeType="clickPar">
                      <p:stCondLst>
                        <p:cond delay="0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250" autoRev="1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9" dur="250" autoRev="1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0" dur="250" autoRev="1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250" autoRev="1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3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250" autoRev="1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7" dur="250" autoRev="1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8" dur="250" autoRev="1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250" autoRev="1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2"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33" grpId="1" animBg="1"/>
      <p:bldP spid="13334" grpId="0" animBg="1"/>
      <p:bldP spid="13334" grpId="1" animBg="1"/>
      <p:bldP spid="13335" grpId="0" animBg="1"/>
      <p:bldP spid="13335" grpId="1" animBg="1"/>
      <p:bldP spid="13336" grpId="0" animBg="1"/>
      <p:bldP spid="13336" grpId="1" animBg="1"/>
      <p:bldP spid="13337" grpId="0" animBg="1"/>
      <p:bldP spid="13337" grpId="1" animBg="1"/>
      <p:bldP spid="13338" grpId="0" animBg="1"/>
      <p:bldP spid="13338" grpId="1" animBg="1"/>
      <p:bldP spid="13339" grpId="0" animBg="1"/>
      <p:bldP spid="13339" grpId="1" animBg="1"/>
      <p:bldP spid="13340" grpId="0" animBg="1"/>
      <p:bldP spid="13340" grpId="1" animBg="1"/>
      <p:bldP spid="13341" grpId="0" animBg="1"/>
      <p:bldP spid="13341" grpId="1" animBg="1"/>
      <p:bldP spid="13342" grpId="0" animBg="1"/>
      <p:bldP spid="13342" grpId="1" animBg="1"/>
      <p:bldP spid="13343" grpId="0" animBg="1"/>
      <p:bldP spid="13343" grpId="1" animBg="1"/>
      <p:bldP spid="13344" grpId="0" animBg="1"/>
      <p:bldP spid="13344" grpId="1" animBg="1"/>
      <p:bldP spid="13345" grpId="0" animBg="1"/>
      <p:bldP spid="13345" grpId="1" animBg="1"/>
      <p:bldP spid="13346" grpId="0" animBg="1"/>
      <p:bldP spid="13346" grpId="1" animBg="1"/>
      <p:bldP spid="13347" grpId="0" animBg="1"/>
      <p:bldP spid="13347" grpId="1" animBg="1"/>
      <p:bldP spid="13348" grpId="0" animBg="1"/>
      <p:bldP spid="13348" grpId="1" animBg="1"/>
      <p:bldP spid="13349" grpId="0" animBg="1"/>
      <p:bldP spid="13349" grpId="1" animBg="1"/>
      <p:bldP spid="133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10 - 4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10 - 7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10 - 3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10 - 6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вычитание 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10</a:t>
            </a:r>
          </a:p>
        </p:txBody>
      </p:sp>
      <p:sp>
        <p:nvSpPr>
          <p:cNvPr id="19472" name="AutoShape 1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7142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889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5106988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9491" name="AutoShape 3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10 - 5</a:t>
            </a:r>
          </a:p>
        </p:txBody>
      </p:sp>
      <p:sp>
        <p:nvSpPr>
          <p:cNvPr id="19492" name="AutoShape 3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10 - 1</a:t>
            </a:r>
          </a:p>
        </p:txBody>
      </p:sp>
      <p:sp>
        <p:nvSpPr>
          <p:cNvPr id="19493" name="AutoShape 3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10 - 9</a:t>
            </a:r>
          </a:p>
        </p:txBody>
      </p:sp>
      <p:sp>
        <p:nvSpPr>
          <p:cNvPr id="19494" name="AutoShape 38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10 - 2</a:t>
            </a:r>
          </a:p>
        </p:txBody>
      </p:sp>
      <p:sp>
        <p:nvSpPr>
          <p:cNvPr id="19495" name="AutoShape 39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10 - 8</a:t>
            </a: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332596"/>
            <a:ext cx="2365453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0091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94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4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9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5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9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9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9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9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 nodeType="clickPar">
                      <p:stCondLst>
                        <p:cond delay="0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9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7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9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9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6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9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8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9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90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94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 nodeType="clickPar">
                      <p:stCondLst>
                        <p:cond delay="0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9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9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autoRev="1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autoRev="1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7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9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3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0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9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4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9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0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1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9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250" autoRev="1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6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9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4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2"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2" grpId="0" animBg="1"/>
      <p:bldP spid="19473" grpId="0" animBg="1"/>
      <p:bldP spid="19474" grpId="0" animBg="1"/>
      <p:bldP spid="19474" grpId="1" animBg="1"/>
      <p:bldP spid="19475" grpId="0" animBg="1"/>
      <p:bldP spid="19475" grpId="1" animBg="1"/>
      <p:bldP spid="19476" grpId="0" animBg="1"/>
      <p:bldP spid="19476" grpId="1" animBg="1"/>
      <p:bldP spid="19477" grpId="0" animBg="1"/>
      <p:bldP spid="19477" grpId="1" animBg="1"/>
      <p:bldP spid="19478" grpId="0" animBg="1"/>
      <p:bldP spid="19478" grpId="1" animBg="1"/>
      <p:bldP spid="19479" grpId="0" animBg="1"/>
      <p:bldP spid="19479" grpId="1" animBg="1"/>
      <p:bldP spid="19480" grpId="0" animBg="1"/>
      <p:bldP spid="19480" grpId="1" animBg="1"/>
      <p:bldP spid="19481" grpId="0" animBg="1"/>
      <p:bldP spid="19481" grpId="1" animBg="1"/>
      <p:bldP spid="19482" grpId="0" animBg="1"/>
      <p:bldP spid="19482" grpId="1" animBg="1"/>
      <p:bldP spid="19483" grpId="0" animBg="1"/>
      <p:bldP spid="19483" grpId="1" animBg="1"/>
      <p:bldP spid="19484" grpId="0" animBg="1"/>
      <p:bldP spid="19484" grpId="1" animBg="1"/>
      <p:bldP spid="19485" grpId="0" animBg="1"/>
      <p:bldP spid="19485" grpId="1" animBg="1"/>
      <p:bldP spid="19486" grpId="0" animBg="1"/>
      <p:bldP spid="19486" grpId="1" animBg="1"/>
      <p:bldP spid="19487" grpId="0" animBg="1"/>
      <p:bldP spid="19487" grpId="1" animBg="1"/>
      <p:bldP spid="19488" grpId="0" animBg="1"/>
      <p:bldP spid="19488" grpId="1" animBg="1"/>
      <p:bldP spid="19489" grpId="0" animBg="1"/>
      <p:bldP spid="19489" grpId="1" animBg="1"/>
      <p:bldP spid="19490" grpId="0" animBg="1"/>
      <p:bldP spid="19490" grpId="1" animBg="1"/>
      <p:bldP spid="19491" grpId="0" animBg="1"/>
      <p:bldP spid="19492" grpId="0" animBg="1"/>
      <p:bldP spid="19493" grpId="0" animBg="1"/>
      <p:bldP spid="19494" grpId="0" animBg="1"/>
      <p:bldP spid="194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+ 8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+ 6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+ 9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+ 4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+ 2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+ 7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4802188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+ 5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+ 3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4802188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rgbClr val="003200"/>
                </a:solidFill>
              </a:rPr>
              <a:t>1</a:t>
            </a:r>
            <a:r>
              <a:rPr lang="ru-RU" altLang="ru-RU" sz="6000" b="1" dirty="0" smtClean="0">
                <a:solidFill>
                  <a:srgbClr val="003200"/>
                </a:solidFill>
              </a:rPr>
              <a:t> </a:t>
            </a:r>
            <a:r>
              <a:rPr lang="ru-RU" altLang="ru-RU" sz="6000" b="1" dirty="0">
                <a:solidFill>
                  <a:srgbClr val="003200"/>
                </a:solidFill>
              </a:rPr>
              <a:t>+ 1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889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1</a:t>
            </a:r>
          </a:p>
        </p:txBody>
      </p:sp>
      <p:sp>
        <p:nvSpPr>
          <p:cNvPr id="28693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8697" name="Oval 2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71421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pic>
        <p:nvPicPr>
          <p:cNvPr id="41" name="Picture 45" descr="Рисунок16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15" y="2220036"/>
            <a:ext cx="2368124" cy="180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48585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8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8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8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8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8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8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8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 nodeType="clickPar">
                      <p:stCondLst>
                        <p:cond delay="0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9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28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8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9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8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6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8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 nodeType="clickPar">
                      <p:stCondLst>
                        <p:cond delay="0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0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28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autoRev="1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autoRev="1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8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3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1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28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8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28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0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8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250" autoRev="1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0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8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4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9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3"/>
                  </p:tgtEl>
                </p:cond>
              </p:nextCondLst>
            </p:seq>
          </p:childTnLst>
        </p:cTn>
      </p:par>
    </p:tnLst>
    <p:bldLst>
      <p:bldP spid="28675" grpId="0" animBg="1"/>
      <p:bldP spid="28676" grpId="0" animBg="1"/>
      <p:bldP spid="28677" grpId="0" animBg="1"/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28688" grpId="0" animBg="1"/>
      <p:bldP spid="28689" grpId="0" animBg="1"/>
      <p:bldP spid="28690" grpId="0" animBg="1"/>
      <p:bldP spid="28691" grpId="0" animBg="1"/>
      <p:bldP spid="28693" grpId="0" animBg="1"/>
      <p:bldP spid="28694" grpId="0" animBg="1"/>
      <p:bldP spid="28695" grpId="0" animBg="1"/>
      <p:bldP spid="28695" grpId="1" animBg="1"/>
      <p:bldP spid="28696" grpId="0" animBg="1"/>
      <p:bldP spid="28696" grpId="1" animBg="1"/>
      <p:bldP spid="28697" grpId="0" animBg="1"/>
      <p:bldP spid="28697" grpId="1" animBg="1"/>
      <p:bldP spid="28698" grpId="0" animBg="1"/>
      <p:bldP spid="28698" grpId="1" animBg="1"/>
      <p:bldP spid="28699" grpId="0" animBg="1"/>
      <p:bldP spid="28699" grpId="1" animBg="1"/>
      <p:bldP spid="28700" grpId="0" animBg="1"/>
      <p:bldP spid="28700" grpId="1" animBg="1"/>
      <p:bldP spid="28701" grpId="0" animBg="1"/>
      <p:bldP spid="28701" grpId="1" animBg="1"/>
      <p:bldP spid="28702" grpId="0" animBg="1"/>
      <p:bldP spid="28702" grpId="1" animBg="1"/>
      <p:bldP spid="28703" grpId="0" animBg="1"/>
      <p:bldP spid="28703" grpId="1" animBg="1"/>
      <p:bldP spid="28704" grpId="0" animBg="1"/>
      <p:bldP spid="28704" grpId="1" animBg="1"/>
      <p:bldP spid="28705" grpId="0" animBg="1"/>
      <p:bldP spid="28705" grpId="1" animBg="1"/>
      <p:bldP spid="28706" grpId="0" animBg="1"/>
      <p:bldP spid="28706" grpId="1" animBg="1"/>
      <p:bldP spid="28707" grpId="0" animBg="1"/>
      <p:bldP spid="28707" grpId="1" animBg="1"/>
      <p:bldP spid="28708" grpId="0" animBg="1"/>
      <p:bldP spid="28708" grpId="1" animBg="1"/>
      <p:bldP spid="28709" grpId="0" animBg="1"/>
      <p:bldP spid="28709" grpId="1" animBg="1"/>
      <p:bldP spid="28710" grpId="0" animBg="1"/>
      <p:bldP spid="28710" grpId="1" animBg="1"/>
      <p:bldP spid="28711" grpId="0" animBg="1"/>
      <p:bldP spid="287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+ 8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+ 6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+ 9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+ 4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+ 2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+ 7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4802188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+ 5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1 + 3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4802188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 dirty="0">
                <a:solidFill>
                  <a:srgbClr val="003200"/>
                </a:solidFill>
              </a:rPr>
              <a:t>1</a:t>
            </a:r>
            <a:r>
              <a:rPr lang="ru-RU" altLang="ru-RU" sz="6000" b="1" dirty="0" smtClean="0">
                <a:solidFill>
                  <a:srgbClr val="003200"/>
                </a:solidFill>
              </a:rPr>
              <a:t> </a:t>
            </a:r>
            <a:r>
              <a:rPr lang="ru-RU" altLang="ru-RU" sz="6000" b="1" dirty="0">
                <a:solidFill>
                  <a:srgbClr val="003200"/>
                </a:solidFill>
              </a:rPr>
              <a:t>+ 1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889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1</a:t>
            </a:r>
          </a:p>
        </p:txBody>
      </p:sp>
      <p:sp>
        <p:nvSpPr>
          <p:cNvPr id="28693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8697" name="Oval 2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8707" name="Oval 3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71421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121758"/>
            <a:ext cx="2428875" cy="183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162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8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8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8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8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8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8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8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8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 nodeType="clickPar">
                      <p:stCondLst>
                        <p:cond delay="0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9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28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8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9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8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6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8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 nodeType="clickPar">
                      <p:stCondLst>
                        <p:cond delay="0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0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28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autoRev="1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autoRev="1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8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3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1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28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8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28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0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8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250" autoRev="1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0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8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4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9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03"/>
                  </p:tgtEl>
                </p:cond>
              </p:nextCondLst>
            </p:seq>
          </p:childTnLst>
        </p:cTn>
      </p:par>
    </p:tnLst>
    <p:bldLst>
      <p:bldP spid="28675" grpId="0" animBg="1"/>
      <p:bldP spid="28676" grpId="0" animBg="1"/>
      <p:bldP spid="28677" grpId="0" animBg="1"/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28688" grpId="0" animBg="1"/>
      <p:bldP spid="28689" grpId="0" animBg="1"/>
      <p:bldP spid="28690" grpId="0" animBg="1"/>
      <p:bldP spid="28691" grpId="0" animBg="1"/>
      <p:bldP spid="28693" grpId="0" animBg="1"/>
      <p:bldP spid="28694" grpId="0" animBg="1"/>
      <p:bldP spid="28695" grpId="0" animBg="1"/>
      <p:bldP spid="28695" grpId="1" animBg="1"/>
      <p:bldP spid="28696" grpId="0" animBg="1"/>
      <p:bldP spid="28696" grpId="1" animBg="1"/>
      <p:bldP spid="28697" grpId="0" animBg="1"/>
      <p:bldP spid="28697" grpId="1" animBg="1"/>
      <p:bldP spid="28698" grpId="0" animBg="1"/>
      <p:bldP spid="28698" grpId="1" animBg="1"/>
      <p:bldP spid="28699" grpId="0" animBg="1"/>
      <p:bldP spid="28699" grpId="1" animBg="1"/>
      <p:bldP spid="28700" grpId="0" animBg="1"/>
      <p:bldP spid="28700" grpId="1" animBg="1"/>
      <p:bldP spid="28701" grpId="0" animBg="1"/>
      <p:bldP spid="28701" grpId="1" animBg="1"/>
      <p:bldP spid="28702" grpId="0" animBg="1"/>
      <p:bldP spid="28702" grpId="1" animBg="1"/>
      <p:bldP spid="28703" grpId="0" animBg="1"/>
      <p:bldP spid="28703" grpId="1" animBg="1"/>
      <p:bldP spid="28704" grpId="0" animBg="1"/>
      <p:bldP spid="28704" grpId="1" animBg="1"/>
      <p:bldP spid="28705" grpId="0" animBg="1"/>
      <p:bldP spid="28705" grpId="1" animBg="1"/>
      <p:bldP spid="28706" grpId="0" animBg="1"/>
      <p:bldP spid="28706" grpId="1" animBg="1"/>
      <p:bldP spid="28707" grpId="0" animBg="1"/>
      <p:bldP spid="28707" grpId="1" animBg="1"/>
      <p:bldP spid="28708" grpId="0" animBg="1"/>
      <p:bldP spid="28708" grpId="1" animBg="1"/>
      <p:bldP spid="28709" grpId="0" animBg="1"/>
      <p:bldP spid="28709" grpId="1" animBg="1"/>
      <p:bldP spid="28710" grpId="0" animBg="1"/>
      <p:bldP spid="28710" grpId="1" animBg="1"/>
      <p:bldP spid="28711" grpId="0" animBg="1"/>
      <p:bldP spid="287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2 + 5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800600" y="2592388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2 + 8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2 + 3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2 + 7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2 - 1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2 + 6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2 + 4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2 + 1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4802188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2 + 2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и вычитание 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2</a:t>
            </a:r>
          </a:p>
        </p:txBody>
      </p:sp>
      <p:sp>
        <p:nvSpPr>
          <p:cNvPr id="16405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6431" name="Oval 47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6433" name="Oval 49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6435" name="Oval 51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6437" name="Oval 53"/>
          <p:cNvSpPr>
            <a:spLocks noChangeArrowheads="1"/>
          </p:cNvSpPr>
          <p:nvPr/>
        </p:nvSpPr>
        <p:spPr bwMode="auto">
          <a:xfrm>
            <a:off x="7145338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6439" name="Oval 55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6441" name="Oval 57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6443" name="Oval 59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6434" name="Oval 50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6438" name="Oval 54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6430" name="Oval 46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6442" name="Oval 58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6436" name="Oval 52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6440" name="Oval 56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332596"/>
            <a:ext cx="2365453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802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2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2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6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2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64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64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1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6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64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 nodeType="clickPar">
                      <p:stCondLst>
                        <p:cond delay="0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3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64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64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9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6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6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6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 nodeType="clickPar">
                      <p:stCondLst>
                        <p:cond delay="0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7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6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autoRev="1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autoRev="1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6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3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39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6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40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6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0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41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6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250" autoRev="1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42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6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9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43"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2" grpId="0" animBg="1"/>
      <p:bldP spid="16403" grpId="0" animBg="1"/>
      <p:bldP spid="16405" grpId="0" animBg="1"/>
      <p:bldP spid="16406" grpId="0" animBg="1"/>
      <p:bldP spid="16427" grpId="0" animBg="1"/>
      <p:bldP spid="16427" grpId="1" animBg="1"/>
      <p:bldP spid="16429" grpId="0" animBg="1"/>
      <p:bldP spid="16429" grpId="1" animBg="1"/>
      <p:bldP spid="16431" grpId="0" animBg="1"/>
      <p:bldP spid="16431" grpId="1" animBg="1"/>
      <p:bldP spid="16433" grpId="0" animBg="1"/>
      <p:bldP spid="16433" grpId="1" animBg="1"/>
      <p:bldP spid="16435" grpId="0" animBg="1"/>
      <p:bldP spid="16435" grpId="1" animBg="1"/>
      <p:bldP spid="16437" grpId="0" animBg="1"/>
      <p:bldP spid="16437" grpId="1" animBg="1"/>
      <p:bldP spid="16439" grpId="0" animBg="1"/>
      <p:bldP spid="16439" grpId="1" animBg="1"/>
      <p:bldP spid="16441" grpId="0" animBg="1"/>
      <p:bldP spid="16441" grpId="1" animBg="1"/>
      <p:bldP spid="16443" grpId="0" animBg="1"/>
      <p:bldP spid="16443" grpId="1" animBg="1"/>
      <p:bldP spid="16434" grpId="0" animBg="1"/>
      <p:bldP spid="16434" grpId="1" animBg="1"/>
      <p:bldP spid="16428" grpId="0" animBg="1"/>
      <p:bldP spid="16428" grpId="1" animBg="1"/>
      <p:bldP spid="16438" grpId="0" animBg="1"/>
      <p:bldP spid="16438" grpId="1" animBg="1"/>
      <p:bldP spid="16430" grpId="0" animBg="1"/>
      <p:bldP spid="16430" grpId="1" animBg="1"/>
      <p:bldP spid="16442" grpId="0" animBg="1"/>
      <p:bldP spid="16442" grpId="1" animBg="1"/>
      <p:bldP spid="16432" grpId="0" animBg="1"/>
      <p:bldP spid="16432" grpId="1" animBg="1"/>
      <p:bldP spid="16436" grpId="0" animBg="1"/>
      <p:bldP spid="16436" grpId="1" animBg="1"/>
      <p:bldP spid="16440" grpId="0" animBg="1"/>
      <p:bldP spid="164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3 + 6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3 + 4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3 + 7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3 + 2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3 - 2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3 + 5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3 + 3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3 + 1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3 - 1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и вычитание 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3</a:t>
            </a:r>
          </a:p>
        </p:txBody>
      </p:sp>
      <p:sp>
        <p:nvSpPr>
          <p:cNvPr id="15381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10715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5390" name="Oval 30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5398" name="Oval 38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332596"/>
            <a:ext cx="2365453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4356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5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4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5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5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5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5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 nodeType="clickPar">
                      <p:stCondLst>
                        <p:cond delay="0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6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5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5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9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5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4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5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 nodeType="clickPar">
                      <p:stCondLst>
                        <p:cond delay="0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8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5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autoRev="1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autoRev="1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5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3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9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5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6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5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0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5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250" autoRev="1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8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5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9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1"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1" grpId="0" animBg="1"/>
      <p:bldP spid="15382" grpId="0" animBg="1"/>
      <p:bldP spid="15383" grpId="0" animBg="1"/>
      <p:bldP spid="15383" grpId="1" animBg="1"/>
      <p:bldP spid="15384" grpId="0" animBg="1"/>
      <p:bldP spid="15384" grpId="1" animBg="1"/>
      <p:bldP spid="15385" grpId="0" animBg="1"/>
      <p:bldP spid="15385" grpId="1" animBg="1"/>
      <p:bldP spid="15386" grpId="0" animBg="1"/>
      <p:bldP spid="15386" grpId="1" animBg="1"/>
      <p:bldP spid="15387" grpId="0" animBg="1"/>
      <p:bldP spid="15387" grpId="1" animBg="1"/>
      <p:bldP spid="15388" grpId="0" animBg="1"/>
      <p:bldP spid="15388" grpId="1" animBg="1"/>
      <p:bldP spid="15389" grpId="0" animBg="1"/>
      <p:bldP spid="15389" grpId="1" animBg="1"/>
      <p:bldP spid="15390" grpId="0" animBg="1"/>
      <p:bldP spid="15390" grpId="1" animBg="1"/>
      <p:bldP spid="15391" grpId="0" animBg="1"/>
      <p:bldP spid="15391" grpId="1" animBg="1"/>
      <p:bldP spid="15392" grpId="0" animBg="1"/>
      <p:bldP spid="15392" grpId="1" animBg="1"/>
      <p:bldP spid="15393" grpId="0" animBg="1"/>
      <p:bldP spid="15393" grpId="1" animBg="1"/>
      <p:bldP spid="15394" grpId="0" animBg="1"/>
      <p:bldP spid="15394" grpId="1" animBg="1"/>
      <p:bldP spid="15395" grpId="0" animBg="1"/>
      <p:bldP spid="15395" grpId="1" animBg="1"/>
      <p:bldP spid="15396" grpId="0" animBg="1"/>
      <p:bldP spid="15396" grpId="1" animBg="1"/>
      <p:bldP spid="15397" grpId="0" animBg="1"/>
      <p:bldP spid="15397" grpId="1" animBg="1"/>
      <p:bldP spid="15398" grpId="0" animBg="1"/>
      <p:bldP spid="15398" grpId="1" animBg="1"/>
      <p:bldP spid="15399" grpId="0" animBg="1"/>
      <p:bldP spid="1539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4 + 2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4 - 1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4 + 3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4 + 6</a:t>
            </a: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7183" name="Rectangle 20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и вычитание 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4</a:t>
            </a:r>
          </a:p>
        </p:txBody>
      </p:sp>
      <p:sp>
        <p:nvSpPr>
          <p:cNvPr id="18453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8474" name="Oval 42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8476" name="Oval 44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8478" name="Oval 46"/>
          <p:cNvSpPr>
            <a:spLocks noChangeArrowheads="1"/>
          </p:cNvSpPr>
          <p:nvPr/>
        </p:nvSpPr>
        <p:spPr bwMode="auto">
          <a:xfrm>
            <a:off x="889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8482" name="Oval 50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8484" name="Oval 52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8486" name="Oval 54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8488" name="Oval 56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8490" name="Oval 58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8492" name="Oval 60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8477" name="Oval 45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8489" name="Oval 57"/>
          <p:cNvSpPr>
            <a:spLocks noChangeArrowheads="1"/>
          </p:cNvSpPr>
          <p:nvPr/>
        </p:nvSpPr>
        <p:spPr bwMode="auto">
          <a:xfrm>
            <a:off x="2060575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8483" name="Oval 51"/>
          <p:cNvSpPr>
            <a:spLocks noChangeArrowheads="1"/>
          </p:cNvSpPr>
          <p:nvPr/>
        </p:nvSpPr>
        <p:spPr bwMode="auto">
          <a:xfrm>
            <a:off x="3082925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18491" name="Oval 59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8487" name="Oval 55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8475" name="Oval 43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8481" name="Oval 49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8485" name="Oval 53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8493" name="AutoShape 61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4 + 1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4 + 5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4 - 3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4 + 4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4 - 2</a:t>
            </a: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332596"/>
            <a:ext cx="2365453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68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4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8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4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7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8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7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8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7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8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7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8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7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8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8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 nodeType="clickPar">
                      <p:stCondLst>
                        <p:cond delay="0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2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8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8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6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9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4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8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8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 nodeType="clickPar">
                      <p:stCondLst>
                        <p:cond delay="0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6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8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autoRev="1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autoRev="1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7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8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3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8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8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9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8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0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8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250" autoRev="1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8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9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2"/>
                  </p:tgtEl>
                </p:cond>
              </p:nextCondLst>
            </p:seq>
          </p:childTnLst>
        </p:cTn>
      </p:par>
    </p:tnLst>
    <p:bldLst>
      <p:bldP spid="18443" grpId="0" animBg="1"/>
      <p:bldP spid="18436" grpId="0" animBg="1"/>
      <p:bldP spid="18437" grpId="0" animBg="1"/>
      <p:bldP spid="18438" grpId="0" animBg="1"/>
      <p:bldP spid="18444" grpId="0" animBg="1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1" grpId="0" animBg="1"/>
      <p:bldP spid="18453" grpId="0" animBg="1"/>
      <p:bldP spid="18454" grpId="0" animBg="1"/>
      <p:bldP spid="18474" grpId="0" animBg="1"/>
      <p:bldP spid="18474" grpId="1" animBg="1"/>
      <p:bldP spid="18476" grpId="0" animBg="1"/>
      <p:bldP spid="18476" grpId="1" animBg="1"/>
      <p:bldP spid="18478" grpId="0" animBg="1"/>
      <p:bldP spid="18478" grpId="1" animBg="1"/>
      <p:bldP spid="18482" grpId="0" animBg="1"/>
      <p:bldP spid="18482" grpId="1" animBg="1"/>
      <p:bldP spid="18484" grpId="0" animBg="1"/>
      <p:bldP spid="18484" grpId="1" animBg="1"/>
      <p:bldP spid="18486" grpId="0" animBg="1"/>
      <p:bldP spid="18486" grpId="1" animBg="1"/>
      <p:bldP spid="18488" grpId="0" animBg="1"/>
      <p:bldP spid="18488" grpId="1" animBg="1"/>
      <p:bldP spid="18490" grpId="0" animBg="1"/>
      <p:bldP spid="18490" grpId="1" animBg="1"/>
      <p:bldP spid="18492" grpId="0" animBg="1"/>
      <p:bldP spid="18492" grpId="1" animBg="1"/>
      <p:bldP spid="18477" grpId="0" animBg="1"/>
      <p:bldP spid="18477" grpId="1" animBg="1"/>
      <p:bldP spid="18489" grpId="0" animBg="1"/>
      <p:bldP spid="18489" grpId="1" animBg="1"/>
      <p:bldP spid="18483" grpId="0" animBg="1"/>
      <p:bldP spid="18483" grpId="1" animBg="1"/>
      <p:bldP spid="18491" grpId="0" animBg="1"/>
      <p:bldP spid="18491" grpId="1" animBg="1"/>
      <p:bldP spid="18487" grpId="0" animBg="1"/>
      <p:bldP spid="18487" grpId="1" animBg="1"/>
      <p:bldP spid="18475" grpId="0" animBg="1"/>
      <p:bldP spid="18475" grpId="1" animBg="1"/>
      <p:bldP spid="18481" grpId="0" animBg="1"/>
      <p:bldP spid="18481" grpId="1" animBg="1"/>
      <p:bldP spid="18485" grpId="0" animBg="1"/>
      <p:bldP spid="18485" grpId="1" animBg="1"/>
      <p:bldP spid="18493" grpId="0" animBg="1"/>
      <p:bldP spid="18440" grpId="0" animBg="1"/>
      <p:bldP spid="18441" grpId="0" animBg="1"/>
      <p:bldP spid="18442" grpId="0" animBg="1"/>
      <p:bldP spid="184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5 + 2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5 + 5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5 - 3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5 + 4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5 - 4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4800600" y="2592388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5 + 3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5 + 1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5 - 2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5 - 1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и вычитание 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5</a:t>
            </a:r>
          </a:p>
        </p:txBody>
      </p:sp>
      <p:sp>
        <p:nvSpPr>
          <p:cNvPr id="17429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7436" name="Oval 28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7437" name="Oval 29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17439" name="Oval 31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7440" name="Oval 32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7441" name="Oval 33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17442" name="Oval 34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17443" name="Oval 3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17444" name="Oval 36"/>
          <p:cNvSpPr>
            <a:spLocks noChangeArrowheads="1"/>
          </p:cNvSpPr>
          <p:nvPr/>
        </p:nvSpPr>
        <p:spPr bwMode="auto">
          <a:xfrm>
            <a:off x="51054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17445" name="Oval 37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332596"/>
            <a:ext cx="2365453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8155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74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4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7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7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74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7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74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 nodeType="clickPar">
                      <p:stCondLst>
                        <p:cond delay="0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4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74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74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9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7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6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7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 nodeType="clickPar">
                      <p:stCondLst>
                        <p:cond delay="0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6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7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autoRev="1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autoRev="1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7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3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7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7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7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7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0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8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250" autoRev="1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7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9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9"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9" grpId="0" animBg="1"/>
      <p:bldP spid="17430" grpId="0" animBg="1"/>
      <p:bldP spid="17431" grpId="0" animBg="1"/>
      <p:bldP spid="17431" grpId="1" animBg="1"/>
      <p:bldP spid="17432" grpId="0" animBg="1"/>
      <p:bldP spid="17432" grpId="1" animBg="1"/>
      <p:bldP spid="17433" grpId="0" animBg="1"/>
      <p:bldP spid="17433" grpId="1" animBg="1"/>
      <p:bldP spid="17434" grpId="0" animBg="1"/>
      <p:bldP spid="17434" grpId="1" animBg="1"/>
      <p:bldP spid="17435" grpId="0" animBg="1"/>
      <p:bldP spid="17435" grpId="1" animBg="1"/>
      <p:bldP spid="17436" grpId="0" animBg="1"/>
      <p:bldP spid="17436" grpId="1" animBg="1"/>
      <p:bldP spid="17437" grpId="0" animBg="1"/>
      <p:bldP spid="17437" grpId="1" animBg="1"/>
      <p:bldP spid="17438" grpId="0" animBg="1"/>
      <p:bldP spid="17438" grpId="1" animBg="1"/>
      <p:bldP spid="17439" grpId="0" animBg="1"/>
      <p:bldP spid="17439" grpId="1" animBg="1"/>
      <p:bldP spid="17440" grpId="0" animBg="1"/>
      <p:bldP spid="17440" grpId="1" animBg="1"/>
      <p:bldP spid="17441" grpId="0" animBg="1"/>
      <p:bldP spid="17441" grpId="1" animBg="1"/>
      <p:bldP spid="17442" grpId="0" animBg="1"/>
      <p:bldP spid="17442" grpId="1" animBg="1"/>
      <p:bldP spid="17443" grpId="0" animBg="1"/>
      <p:bldP spid="17443" grpId="1" animBg="1"/>
      <p:bldP spid="17444" grpId="0" animBg="1"/>
      <p:bldP spid="17444" grpId="1" animBg="1"/>
      <p:bldP spid="17445" grpId="0" animBg="1"/>
      <p:bldP spid="17445" grpId="1" animBg="1"/>
      <p:bldP spid="17446" grpId="0" animBg="1"/>
      <p:bldP spid="17446" grpId="1" animBg="1"/>
      <p:bldP spid="17447" grpId="0" animBg="1"/>
      <p:bldP spid="1744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6 + 2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6 - 3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6 - 1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6 - 2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6 - 5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6 + 3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4802188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6 - 4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6 + 1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4802188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6 + 4</a:t>
            </a: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и вычитание 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6</a:t>
            </a:r>
          </a:p>
        </p:txBody>
      </p:sp>
      <p:sp>
        <p:nvSpPr>
          <p:cNvPr id="20501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20524" name="Oval 44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0526" name="Oval 46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20528" name="Oval 48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0530" name="Oval 50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20532" name="Oval 52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0534" name="Oval 54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0536" name="Oval 56"/>
          <p:cNvSpPr>
            <a:spLocks noChangeArrowheads="1"/>
          </p:cNvSpPr>
          <p:nvPr/>
        </p:nvSpPr>
        <p:spPr bwMode="auto">
          <a:xfrm>
            <a:off x="206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0538" name="Oval 58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20529" name="Oval 49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20527" name="Oval 47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20537" name="Oval 57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20523" name="Oval 43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7</a:t>
            </a:r>
          </a:p>
        </p:txBody>
      </p:sp>
      <p:sp>
        <p:nvSpPr>
          <p:cNvPr id="20533" name="Oval 53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20531" name="Oval 51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20535" name="Oval 55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20525" name="Oval 45"/>
          <p:cNvSpPr>
            <a:spLocks noChangeArrowheads="1"/>
          </p:cNvSpPr>
          <p:nvPr/>
        </p:nvSpPr>
        <p:spPr bwMode="auto">
          <a:xfrm>
            <a:off x="10731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332596"/>
            <a:ext cx="2365453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667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4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0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0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5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0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0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 nodeType="clickPar">
                      <p:stCondLst>
                        <p:cond delay="0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20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250" autoRev="1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9" dur="250" autoRev="1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0" dur="250" autoRev="1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50" autoRev="1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05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9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0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05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0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 nodeType="clickPar">
                      <p:stCondLst>
                        <p:cond delay="0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20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2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20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 nodeType="clickPar">
                      <p:stCondLst>
                        <p:cond delay="0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autoRev="1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autoRev="1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4" dur="250" autoRev="1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autoRev="1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0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53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4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20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 nodeType="clickPar">
                      <p:stCondLst>
                        <p:cond delay="0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250" autoRev="1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0" dur="250" autoRev="1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50" autoRev="1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5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20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20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0" dur="5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0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8" dur="250" autoRev="1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hold"/>
                                        <p:tgtEl>
                                          <p:spTgt spid="205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0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2000" fill="hold"/>
                                        <p:tgtEl>
                                          <p:spTgt spid="20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20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2000" fill="hold"/>
                                        <p:tgtEl>
                                          <p:spTgt spid="205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20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20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4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9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8"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  <p:bldP spid="20498" grpId="0" animBg="1"/>
      <p:bldP spid="20499" grpId="0" animBg="1"/>
      <p:bldP spid="20501" grpId="0" animBg="1"/>
      <p:bldP spid="20502" grpId="0" animBg="1"/>
      <p:bldP spid="20522" grpId="0" animBg="1"/>
      <p:bldP spid="20522" grpId="1" animBg="1"/>
      <p:bldP spid="20524" grpId="0" animBg="1"/>
      <p:bldP spid="20524" grpId="1" animBg="1"/>
      <p:bldP spid="20526" grpId="0" animBg="1"/>
      <p:bldP spid="20526" grpId="1" animBg="1"/>
      <p:bldP spid="20528" grpId="0" animBg="1"/>
      <p:bldP spid="20528" grpId="1" animBg="1"/>
      <p:bldP spid="20530" grpId="0" animBg="1"/>
      <p:bldP spid="20530" grpId="1" animBg="1"/>
      <p:bldP spid="20532" grpId="0" animBg="1"/>
      <p:bldP spid="20532" grpId="1" animBg="1"/>
      <p:bldP spid="20534" grpId="0" animBg="1"/>
      <p:bldP spid="20534" grpId="1" animBg="1"/>
      <p:bldP spid="20536" grpId="0" animBg="1"/>
      <p:bldP spid="20536" grpId="1" animBg="1"/>
      <p:bldP spid="20538" grpId="0" animBg="1"/>
      <p:bldP spid="20538" grpId="1" animBg="1"/>
      <p:bldP spid="20529" grpId="0" animBg="1"/>
      <p:bldP spid="20529" grpId="1" animBg="1"/>
      <p:bldP spid="20527" grpId="0" animBg="1"/>
      <p:bldP spid="20527" grpId="1" animBg="1"/>
      <p:bldP spid="20537" grpId="0" animBg="1"/>
      <p:bldP spid="20537" grpId="1" animBg="1"/>
      <p:bldP spid="20523" grpId="0" animBg="1"/>
      <p:bldP spid="20523" grpId="1" animBg="1"/>
      <p:bldP spid="20533" grpId="0" animBg="1"/>
      <p:bldP spid="20533" grpId="1" animBg="1"/>
      <p:bldP spid="20531" grpId="0" animBg="1"/>
      <p:bldP spid="20531" grpId="1" animBg="1"/>
      <p:bldP spid="20535" grpId="0" animBg="1"/>
      <p:bldP spid="20535" grpId="1" animBg="1"/>
      <p:bldP spid="20525" grpId="0" animBg="1"/>
      <p:bldP spid="2052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6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3200"/>
                </a:solidFill>
                <a:latin typeface="Comic Sans MS" panose="030F0702030302020204" pitchFamily="66" charset="0"/>
              </a:rPr>
              <a:t>Молодец!</a:t>
            </a:r>
          </a:p>
        </p:txBody>
      </p:sp>
      <p:sp>
        <p:nvSpPr>
          <p:cNvPr id="7217" name="AutoShape 49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7 - 5</a:t>
            </a:r>
          </a:p>
        </p:txBody>
      </p:sp>
      <p:sp>
        <p:nvSpPr>
          <p:cNvPr id="7214" name="AutoShape 46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7 - 3</a:t>
            </a:r>
          </a:p>
        </p:txBody>
      </p:sp>
      <p:sp>
        <p:nvSpPr>
          <p:cNvPr id="7211" name="AutoShape 43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7 - 1</a:t>
            </a:r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7 + 2</a:t>
            </a:r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7 - 6</a:t>
            </a:r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7 - 4</a:t>
            </a:r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7 + 3</a:t>
            </a:r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E7FF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7 - 2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800600" y="2590800"/>
            <a:ext cx="23622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003200"/>
                </a:solidFill>
              </a:rPr>
              <a:t>7 + 1</a:t>
            </a:r>
          </a:p>
        </p:txBody>
      </p:sp>
      <p:sp>
        <p:nvSpPr>
          <p:cNvPr id="7219" name="Oval 51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7220" name="Oval 52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7221" name="Oval 53"/>
          <p:cNvSpPr>
            <a:spLocks noChangeArrowheads="1"/>
          </p:cNvSpPr>
          <p:nvPr/>
        </p:nvSpPr>
        <p:spPr bwMode="auto">
          <a:xfrm>
            <a:off x="6127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7222" name="Oval 54"/>
          <p:cNvSpPr>
            <a:spLocks noChangeArrowheads="1"/>
          </p:cNvSpPr>
          <p:nvPr/>
        </p:nvSpPr>
        <p:spPr bwMode="auto">
          <a:xfrm>
            <a:off x="51054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40941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>
            <a:off x="3082925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7225" name="Oval 57"/>
          <p:cNvSpPr>
            <a:spLocks noChangeArrowheads="1"/>
          </p:cNvSpPr>
          <p:nvPr/>
        </p:nvSpPr>
        <p:spPr bwMode="auto">
          <a:xfrm>
            <a:off x="2060575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7226" name="Oval 58"/>
          <p:cNvSpPr>
            <a:spLocks noChangeArrowheads="1"/>
          </p:cNvSpPr>
          <p:nvPr/>
        </p:nvSpPr>
        <p:spPr bwMode="auto">
          <a:xfrm>
            <a:off x="889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10715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81470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7197" name="Oval 29"/>
          <p:cNvSpPr>
            <a:spLocks noChangeArrowheads="1"/>
          </p:cNvSpPr>
          <p:nvPr/>
        </p:nvSpPr>
        <p:spPr bwMode="auto">
          <a:xfrm>
            <a:off x="81470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10</a:t>
            </a:r>
          </a:p>
        </p:txBody>
      </p:sp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714375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>
            <a:off x="7143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9</a:t>
            </a:r>
          </a:p>
        </p:txBody>
      </p:sp>
      <p:sp>
        <p:nvSpPr>
          <p:cNvPr id="7194" name="Oval 26"/>
          <p:cNvSpPr>
            <a:spLocks noChangeArrowheads="1"/>
          </p:cNvSpPr>
          <p:nvPr/>
        </p:nvSpPr>
        <p:spPr bwMode="auto">
          <a:xfrm>
            <a:off x="612775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8</a:t>
            </a:r>
          </a:p>
        </p:txBody>
      </p:sp>
      <p:sp>
        <p:nvSpPr>
          <p:cNvPr id="7210" name="Oval 42"/>
          <p:cNvSpPr>
            <a:spLocks noChangeArrowheads="1"/>
          </p:cNvSpPr>
          <p:nvPr/>
        </p:nvSpPr>
        <p:spPr bwMode="auto">
          <a:xfrm>
            <a:off x="51054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7209" name="Oval 41"/>
          <p:cNvSpPr>
            <a:spLocks noChangeArrowheads="1"/>
          </p:cNvSpPr>
          <p:nvPr/>
        </p:nvSpPr>
        <p:spPr bwMode="auto">
          <a:xfrm>
            <a:off x="51054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6</a:t>
            </a:r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7195" name="Oval 27"/>
          <p:cNvSpPr>
            <a:spLocks noChangeArrowheads="1"/>
          </p:cNvSpPr>
          <p:nvPr/>
        </p:nvSpPr>
        <p:spPr bwMode="auto">
          <a:xfrm>
            <a:off x="40941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5</a:t>
            </a:r>
          </a:p>
        </p:txBody>
      </p:sp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3082925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7212" name="Oval 44"/>
          <p:cNvSpPr>
            <a:spLocks noChangeArrowheads="1"/>
          </p:cNvSpPr>
          <p:nvPr/>
        </p:nvSpPr>
        <p:spPr bwMode="auto">
          <a:xfrm>
            <a:off x="308292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4</a:t>
            </a:r>
          </a:p>
        </p:txBody>
      </p:sp>
      <p:sp>
        <p:nvSpPr>
          <p:cNvPr id="7201" name="Oval 33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060575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3</a:t>
            </a:r>
          </a:p>
        </p:txBody>
      </p:sp>
      <p:sp>
        <p:nvSpPr>
          <p:cNvPr id="7216" name="Oval 48"/>
          <p:cNvSpPr>
            <a:spLocks noChangeArrowheads="1"/>
          </p:cNvSpPr>
          <p:nvPr/>
        </p:nvSpPr>
        <p:spPr bwMode="auto">
          <a:xfrm>
            <a:off x="1071563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7215" name="Oval 47"/>
          <p:cNvSpPr>
            <a:spLocks noChangeArrowheads="1"/>
          </p:cNvSpPr>
          <p:nvPr/>
        </p:nvSpPr>
        <p:spPr bwMode="auto">
          <a:xfrm>
            <a:off x="1071563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2</a:t>
            </a:r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>
            <a:off x="88900" y="5791200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7203" name="Oval 35"/>
          <p:cNvSpPr>
            <a:spLocks noChangeArrowheads="1"/>
          </p:cNvSpPr>
          <p:nvPr/>
        </p:nvSpPr>
        <p:spPr bwMode="auto">
          <a:xfrm>
            <a:off x="88900" y="5789613"/>
            <a:ext cx="914400" cy="838200"/>
          </a:xfrm>
          <a:prstGeom prst="ellipse">
            <a:avLst/>
          </a:prstGeom>
          <a:solidFill>
            <a:srgbClr val="A3FF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800" b="1"/>
              <a:t>1</a:t>
            </a:r>
          </a:p>
        </p:txBody>
      </p:sp>
      <p:sp>
        <p:nvSpPr>
          <p:cNvPr id="10278" name="Rectangle 60"/>
          <p:cNvSpPr>
            <a:spLocks noChangeArrowheads="1"/>
          </p:cNvSpPr>
          <p:nvPr/>
        </p:nvSpPr>
        <p:spPr bwMode="auto">
          <a:xfrm>
            <a:off x="3505200" y="304800"/>
            <a:ext cx="5029200" cy="1066800"/>
          </a:xfrm>
          <a:prstGeom prst="rect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Примеры на сложение и вычитание</a:t>
            </a:r>
            <a:r>
              <a:rPr lang="ru-RU" altLang="ru-RU" sz="2400" b="1">
                <a:solidFill>
                  <a:srgbClr val="003E00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3E00"/>
                </a:solidFill>
                <a:latin typeface="Comic Sans MS" panose="030F0702030302020204" pitchFamily="66" charset="0"/>
              </a:rPr>
              <a:t>с числом 7</a:t>
            </a:r>
          </a:p>
        </p:txBody>
      </p:sp>
      <p:sp>
        <p:nvSpPr>
          <p:cNvPr id="7235" name="AutoShape 6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88213" y="4659313"/>
            <a:ext cx="801687" cy="627062"/>
          </a:xfrm>
          <a:prstGeom prst="actionButtonHome">
            <a:avLst/>
          </a:prstGeom>
          <a:solidFill>
            <a:srgbClr val="A3FF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00" y="2332596"/>
            <a:ext cx="2365453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495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9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3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6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autoRev="1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autoRev="1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0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3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0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50" autoRev="1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autoRev="1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250" autoRev="1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autoRev="1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4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7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 nodeType="clickPar">
                      <p:stCondLst>
                        <p:cond delay="0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250" autoRev="1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4" dur="250" autoRev="1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5" dur="250" autoRev="1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50" autoRev="1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1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4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50" autoRev="1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" dur="250" autoRev="1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250" autoRev="1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50" autoRev="1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7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 nodeType="clickPar">
                      <p:stCondLst>
                        <p:cond delay="0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8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1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0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50" autoRev="1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autoRev="1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9" dur="250" autoRev="1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autoRev="1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 nodeType="clickPar">
                      <p:stCondLst>
                        <p:cond delay="0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5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8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7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 nodeType="clickPar">
                      <p:stCondLst>
                        <p:cond delay="0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250" autoRev="1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5" dur="250" autoRev="1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6" dur="250" autoRev="1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50" autoRev="1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2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7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6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7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 nodeType="clickPar">
                      <p:stCondLst>
                        <p:cond delay="0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250" autoRev="1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3" dur="250" autoRev="1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4" dur="250" autoRev="1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250" autoRev="1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9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7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 nodeType="clickPar">
                      <p:stCondLst>
                        <p:cond delay="0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250" autoRev="1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1" dur="250" autoRev="1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2" dur="250" autoRev="1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250" autoRev="1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 nodeType="clickPar">
                      <p:stCondLst>
                        <p:cond delay="0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250" autoRev="1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9" dur="250" autoRev="1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0" dur="250" autoRev="1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50" autoRev="1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1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7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250" autoRev="1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7" dur="250" autoRev="1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8" dur="250" autoRev="1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250" autoRev="1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7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 nodeType="clickPar">
                      <p:stCondLst>
                        <p:cond delay="0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250" autoRev="1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5" dur="250" autoRev="1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6" dur="250" autoRev="1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250" autoRev="1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 nodeType="clickPar">
                      <p:stCondLst>
                        <p:cond delay="0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250" autoRev="1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3" dur="250" autoRev="1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4" dur="250" autoRev="1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250" autoRev="1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4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7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 nodeType="clickPar">
                      <p:stCondLst>
                        <p:cond delay="0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50" autoRev="1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1" dur="250" autoRev="1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2" dur="250" autoRev="1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250" autoRev="1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5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7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 nodeType="clickPar">
                      <p:stCondLst>
                        <p:cond delay="0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250" autoRev="1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9" dur="250" autoRev="1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0" dur="250" autoRev="1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250" autoRev="1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6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7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250" autoRev="1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7" dur="250" autoRev="1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8" dur="250" autoRev="1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250" autoRev="1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лягушк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7"/>
                  </p:tgtEl>
                </p:cond>
              </p:nextCondLst>
            </p:seq>
          </p:childTnLst>
        </p:cTn>
      </p:par>
    </p:tnLst>
    <p:bldLst>
      <p:bldP spid="7217" grpId="0" animBg="1"/>
      <p:bldP spid="7214" grpId="0" animBg="1"/>
      <p:bldP spid="7211" grpId="0" animBg="1"/>
      <p:bldP spid="7208" grpId="0" animBg="1"/>
      <p:bldP spid="7205" grpId="0" animBg="1"/>
      <p:bldP spid="7202" grpId="0" animBg="1"/>
      <p:bldP spid="7198" grpId="0" animBg="1"/>
      <p:bldP spid="7193" grpId="0" animBg="1"/>
      <p:bldP spid="7177" grpId="0" animBg="1"/>
      <p:bldP spid="7219" grpId="0" animBg="1"/>
      <p:bldP spid="7220" grpId="0" animBg="1"/>
      <p:bldP spid="7221" grpId="0" animBg="1"/>
      <p:bldP spid="7222" grpId="0" animBg="1"/>
      <p:bldP spid="7223" grpId="0" animBg="1"/>
      <p:bldP spid="7224" grpId="0" animBg="1"/>
      <p:bldP spid="7225" grpId="0" animBg="1"/>
      <p:bldP spid="7226" grpId="0" animBg="1"/>
      <p:bldP spid="7227" grpId="0" animBg="1"/>
      <p:bldP spid="7199" grpId="0" animBg="1"/>
      <p:bldP spid="7199" grpId="1" animBg="1"/>
      <p:bldP spid="7197" grpId="0" animBg="1"/>
      <p:bldP spid="7197" grpId="1" animBg="1"/>
      <p:bldP spid="7207" grpId="0" animBg="1"/>
      <p:bldP spid="7207" grpId="1" animBg="1"/>
      <p:bldP spid="7206" grpId="0" animBg="1"/>
      <p:bldP spid="7206" grpId="1" animBg="1"/>
      <p:bldP spid="7194" grpId="0" animBg="1"/>
      <p:bldP spid="7194" grpId="1" animBg="1"/>
      <p:bldP spid="7210" grpId="0" animBg="1"/>
      <p:bldP spid="7210" grpId="1" animBg="1"/>
      <p:bldP spid="7209" grpId="0" animBg="1"/>
      <p:bldP spid="7209" grpId="1" animBg="1"/>
      <p:bldP spid="7196" grpId="0" animBg="1"/>
      <p:bldP spid="7196" grpId="1" animBg="1"/>
      <p:bldP spid="7195" grpId="0" animBg="1"/>
      <p:bldP spid="7195" grpId="1" animBg="1"/>
      <p:bldP spid="7213" grpId="0" animBg="1"/>
      <p:bldP spid="7213" grpId="1" animBg="1"/>
      <p:bldP spid="7212" grpId="0" animBg="1"/>
      <p:bldP spid="7212" grpId="1" animBg="1"/>
      <p:bldP spid="7201" grpId="0" animBg="1"/>
      <p:bldP spid="7201" grpId="1" animBg="1"/>
      <p:bldP spid="7200" grpId="0" animBg="1"/>
      <p:bldP spid="7200" grpId="1" animBg="1"/>
      <p:bldP spid="7216" grpId="0" animBg="1"/>
      <p:bldP spid="7216" grpId="1" animBg="1"/>
      <p:bldP spid="7215" grpId="0" animBg="1"/>
      <p:bldP spid="7215" grpId="1" animBg="1"/>
      <p:bldP spid="7204" grpId="0" animBg="1"/>
      <p:bldP spid="7204" grpId="1" animBg="1"/>
      <p:bldP spid="7203" grpId="0" animBg="1"/>
      <p:bldP spid="7203" grpId="1" animBg="1"/>
      <p:bldP spid="7235" grpId="0" animBg="1"/>
    </p:bldLst>
  </p:timing>
</p:sld>
</file>

<file path=ppt/theme/theme1.xml><?xml version="1.0" encoding="utf-8"?>
<a:theme xmlns:a="http://schemas.openxmlformats.org/drawingml/2006/main" name="Грань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701</Words>
  <Application>Microsoft Office PowerPoint</Application>
  <PresentationFormat>Экран (4:3)</PresentationFormat>
  <Paragraphs>421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Comic Sans MS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HP</cp:lastModifiedBy>
  <cp:revision>6</cp:revision>
  <dcterms:created xsi:type="dcterms:W3CDTF">2016-01-24T09:09:11Z</dcterms:created>
  <dcterms:modified xsi:type="dcterms:W3CDTF">2016-02-11T07:35:51Z</dcterms:modified>
</cp:coreProperties>
</file>