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1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63D42-7AFE-45A1-B536-B86288418F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C443C-62A0-43A3-8767-22CE2C8EE94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perspectiveRelaxedModerately"/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Сколько котят на картинке?</a:t>
          </a:r>
          <a:endParaRPr lang="ru-RU" dirty="0">
            <a:solidFill>
              <a:schemeClr val="tx1"/>
            </a:solidFill>
          </a:endParaRPr>
        </a:p>
      </dgm:t>
    </dgm:pt>
    <dgm:pt modelId="{D562486A-8ACA-4928-87E0-567CDA6E91C2}" type="parTrans" cxnId="{839595ED-9D10-47DE-9568-C936EAD0C5AE}">
      <dgm:prSet/>
      <dgm:spPr/>
      <dgm:t>
        <a:bodyPr/>
        <a:lstStyle/>
        <a:p>
          <a:endParaRPr lang="ru-RU"/>
        </a:p>
      </dgm:t>
    </dgm:pt>
    <dgm:pt modelId="{446E0995-291F-4079-A806-6529CB2725C4}" type="sibTrans" cxnId="{839595ED-9D10-47DE-9568-C936EAD0C5AE}">
      <dgm:prSet/>
      <dgm:spPr/>
      <dgm:t>
        <a:bodyPr/>
        <a:lstStyle/>
        <a:p>
          <a:endParaRPr lang="ru-RU"/>
        </a:p>
      </dgm:t>
    </dgm:pt>
    <dgm:pt modelId="{DCF6F43C-9D9B-447A-BBF8-A5DAE25DB916}" type="pres">
      <dgm:prSet presAssocID="{84763D42-7AFE-45A1-B536-B86288418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AD7C3-96C7-484E-9A3D-A1AFE41C4AE8}" type="pres">
      <dgm:prSet presAssocID="{E85C443C-62A0-43A3-8767-22CE2C8EE9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615E9-C599-426D-827D-CE473B03F3FF}" type="presOf" srcId="{E85C443C-62A0-43A3-8767-22CE2C8EE944}" destId="{668AD7C3-96C7-484E-9A3D-A1AFE41C4AE8}" srcOrd="0" destOrd="0" presId="urn:microsoft.com/office/officeart/2005/8/layout/vList2"/>
    <dgm:cxn modelId="{F35D4D6F-3DEB-4930-8254-E96B2D3C87BF}" type="presOf" srcId="{84763D42-7AFE-45A1-B536-B86288418F18}" destId="{DCF6F43C-9D9B-447A-BBF8-A5DAE25DB916}" srcOrd="0" destOrd="0" presId="urn:microsoft.com/office/officeart/2005/8/layout/vList2"/>
    <dgm:cxn modelId="{839595ED-9D10-47DE-9568-C936EAD0C5AE}" srcId="{84763D42-7AFE-45A1-B536-B86288418F18}" destId="{E85C443C-62A0-43A3-8767-22CE2C8EE944}" srcOrd="0" destOrd="0" parTransId="{D562486A-8ACA-4928-87E0-567CDA6E91C2}" sibTransId="{446E0995-291F-4079-A806-6529CB2725C4}"/>
    <dgm:cxn modelId="{D084F26E-3910-4382-8BC8-342C84594EAC}" type="presParOf" srcId="{DCF6F43C-9D9B-447A-BBF8-A5DAE25DB916}" destId="{668AD7C3-96C7-484E-9A3D-A1AFE41C4A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9702C-1B80-4BAE-8FB3-13B8C354DE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64BFC-8B37-4CB5-BCF6-668D713BC009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dirty="0" smtClean="0"/>
            <a:t>посчитай  круги </a:t>
          </a:r>
          <a:endParaRPr lang="ru-RU" b="1" dirty="0"/>
        </a:p>
      </dgm:t>
    </dgm:pt>
    <dgm:pt modelId="{C9C72EC0-E899-4908-B5A1-24035079F000}" type="parTrans" cxnId="{2BC4A429-588B-496F-BD07-1AF5FB43F41A}">
      <dgm:prSet/>
      <dgm:spPr/>
      <dgm:t>
        <a:bodyPr/>
        <a:lstStyle/>
        <a:p>
          <a:endParaRPr lang="ru-RU"/>
        </a:p>
      </dgm:t>
    </dgm:pt>
    <dgm:pt modelId="{BA668595-38E5-4FF3-A9A1-04211B9B58C1}" type="sibTrans" cxnId="{2BC4A429-588B-496F-BD07-1AF5FB43F41A}">
      <dgm:prSet/>
      <dgm:spPr/>
      <dgm:t>
        <a:bodyPr/>
        <a:lstStyle/>
        <a:p>
          <a:endParaRPr lang="ru-RU"/>
        </a:p>
      </dgm:t>
    </dgm:pt>
    <dgm:pt modelId="{E5DD7703-B1C4-46B2-AC8A-DB53A3FC8001}" type="pres">
      <dgm:prSet presAssocID="{F849702C-1B80-4BAE-8FB3-13B8C354DE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21C03-EC03-493E-99DF-F3F3EFA1CD4B}" type="pres">
      <dgm:prSet presAssocID="{13664BFC-8B37-4CB5-BCF6-668D713BC00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9F8A1-53EB-4B5A-88BA-A6BC8DEB13E0}" type="presOf" srcId="{13664BFC-8B37-4CB5-BCF6-668D713BC009}" destId="{86721C03-EC03-493E-99DF-F3F3EFA1CD4B}" srcOrd="0" destOrd="0" presId="urn:microsoft.com/office/officeart/2005/8/layout/process1"/>
    <dgm:cxn modelId="{0392A18F-E7CD-408A-AE2C-8C4057E731E0}" type="presOf" srcId="{F849702C-1B80-4BAE-8FB3-13B8C354DE8E}" destId="{E5DD7703-B1C4-46B2-AC8A-DB53A3FC8001}" srcOrd="0" destOrd="0" presId="urn:microsoft.com/office/officeart/2005/8/layout/process1"/>
    <dgm:cxn modelId="{2BC4A429-588B-496F-BD07-1AF5FB43F41A}" srcId="{F849702C-1B80-4BAE-8FB3-13B8C354DE8E}" destId="{13664BFC-8B37-4CB5-BCF6-668D713BC009}" srcOrd="0" destOrd="0" parTransId="{C9C72EC0-E899-4908-B5A1-24035079F000}" sibTransId="{BA668595-38E5-4FF3-A9A1-04211B9B58C1}"/>
    <dgm:cxn modelId="{7068A9E8-8E35-4E37-9CE2-95FFB8DA6B39}" type="presParOf" srcId="{E5DD7703-B1C4-46B2-AC8A-DB53A3FC8001}" destId="{86721C03-EC03-493E-99DF-F3F3EFA1CD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C76C-B30F-4D8E-9FB8-1931545B8832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BBAA-1CD2-461A-A203-77E22E2E8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2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BBAA-1CD2-461A-A203-77E22E2E84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0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8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6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14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9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5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1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5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6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7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7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4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2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7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69C8AB-2D64-42A0-B397-EC1F7EADDD50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967D-99D1-45DF-95EB-4578EF3FA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37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hyperlink" Target="http://www.google.ru/imgres?imgurl=http://img1.liveinternet.ru/images/attach/c/0/38/844/38844810_yabloko.jpg&amp;imgrefurl=http://www.liveinternet.ru/users/3047816/blog&amp;usg=__8FiV1F3hH5womVxb0fRaiDjlajQ=&amp;h=347&amp;w=300&amp;sz=9&amp;hl=ru&amp;start=4&amp;zoom=1&amp;um=1&amp;itbs=1&amp;tbnid=roblXXP_Tdx0-M:&amp;tbnh=120&amp;tbnw=104&amp;prev=/images?q=%D0%BA%D0%B0%D1%80%D1%82%D0%B8%D0%BD%D0%BA%D0%B0+%D1%8F%D0%B1%D0%BB%D0%BE%D0%BA%D0%B8&amp;um=1&amp;hl=ru&amp;newwindow=1&amp;sa=G&amp;tbs=isch:1&amp;ei=IveKTafDAoGXOqDpoboN" TargetMode="External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hyperlink" Target="http://www.google.ru/imgres?imgurl=http://xenianova.files.wordpress.com/2010/10/redrome04.jpg&amp;imgrefurl=http://xenianova.wordpress.com/2010/11/17/%D1%87%D0%B5%D0%BC-%D0%BF%D0%BE%D0%BB%D0%B5%D0%B7%D0%BD%D1%8B-%D1%8F%D0%B1%D0%BB%D0%BE%D0%BA%D0%B8/&amp;usg=__AsJFPC9RZOPo8dF9_Z3OJeQ70Lc=&amp;h=300&amp;w=333&amp;sz=16&amp;hl=ru&amp;start=98&amp;zoom=1&amp;um=1&amp;itbs=1&amp;tbnid=eV9-VbvV6_dWKM:&amp;tbnh=107&amp;tbnw=119&amp;prev=/images?q=%D0%BA%D0%B0%D1%80%D1%82%D0%B8%D0%BD%D0%BA%D0%B0+%D1%8F%D0%B1%D0%BB%D0%BE%D0%BA%D0%B8&amp;start=80&amp;um=1&amp;hl=ru&amp;newwindow=1&amp;sa=N&amp;ndsp=20&amp;tbs=isch:1&amp;ei=ZfeKTc-_HY-SOu3QlbgN" TargetMode="External"/><Relationship Id="rId5" Type="http://schemas.openxmlformats.org/officeDocument/2006/relationships/hyperlink" Target="http://www.google.ru/imgres?imgurl=http://www.sostav.ru/articles/rus/2008/05.05/news/images/17.jpg&amp;imgrefurl=http://www.sostav.ru/news/2008/05/05/17/&amp;usg=__b3iaTADn_5X9wf2AlNOSD8WH71A=&amp;h=255&amp;w=340&amp;sz=46&amp;hl=ru&amp;start=1&amp;zoom=1&amp;um=1&amp;itbs=1&amp;tbnid=inS4S6JVkAIBaM:&amp;tbnh=89&amp;tbnw=119&amp;prev=/images?q=%D0%BA%D0%B0%D1%80%D1%82%D0%B8%D0%BD%D0%BA%D0%B0+%D1%8F%D0%B1%D0%BB%D0%BE%D0%BA%D0%B8&amp;um=1&amp;hl=ru&amp;newwindow=1&amp;sa=G&amp;tbs=isch:1&amp;ei=IveKTafDAoGXOqDpoboN" TargetMode="External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hyperlink" Target="http://www.google.ru/imgres?imgurl=http://typovar.ru/wp-content/uploads/2010/08/slideshow-apples_476x357.jpg&amp;imgrefurl=http://typovar.ru/&amp;usg=__Xa__8KrY7IPzIqxr0wq1ibCl7pA=&amp;h=357&amp;w=475&amp;sz=14&amp;hl=ru&amp;start=45&amp;zoom=1&amp;um=1&amp;itbs=1&amp;tbnid=dmUjx4mX0ocPsM:&amp;tbnh=97&amp;tbnw=129&amp;prev=/images?q=%D0%BA%D0%B0%D1%80%D1%82%D0%B8%D0%BD%D0%BA%D0%B0+%D1%8F%D0%B1%D0%BB%D0%BE%D0%BA%D0%B8&amp;start=40&amp;um=1&amp;hl=ru&amp;newwindow=1&amp;sa=N&amp;ndsp=20&amp;tbs=isch:1&amp;ei=RveKTYHSJIGZOvur5Lc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slide" Target="slide10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ru/imgres?imgurl=http://adalin.mospsy.ru/img4/bel14_01.gif&amp;imgrefurl=http://adalin.mospsy.ru/bel014.shtml&amp;usg=__ZOKkHPcaeeEubLQloN_JaUiotL8=&amp;h=310&amp;w=463&amp;sz=10&amp;hl=ru&amp;start=5&amp;zoom=1&amp;um=1&amp;itbs=1&amp;tbnid=him2q8lpDHP0mM:&amp;tbnh=86&amp;tbnw=128&amp;prev=/images?q=%D1%86%D0%B8%D1%84%D1%80%D1%8B+%D0%B4%D0%BB%D1%8F+%D0%B4%D0%B5%D1%82%D0%B5%D0%B9&amp;um=1&amp;hl=ru&amp;newwindow=1&amp;sa=N&amp;ndsp=20&amp;tbs=isch:1&amp;ei=GQGLTfurC4ufOqbjpLQ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google.ru/imgres?imgurl=http://bukashka.org/wp-content/2010/01/shariki1.jpg&amp;imgrefurl=http://bukashka.org/index.php/pic/picbuka/-prazdnik/162-2010-03-10-11-02-20.html&amp;usg=__MmiJKsejkF4QdhDkdF5PWCLKyo8=&amp;h=350&amp;w=275&amp;sz=14&amp;hl=ru&amp;start=64&amp;zoom=1&amp;um=1&amp;itbs=1&amp;tbnid=dQuN6a2Ea3E_FM:&amp;tbnh=120&amp;tbnw=94&amp;prev=/images?q=%D0%BA%D0%B0%D1%80%D1%82%D0%B8%D0%BD%D0%BA%D0%B0+%D1%88%D0%B0%D1%80%D0%B8%D0%BA%D0%B8&amp;start=60&amp;um=1&amp;hl=ru&amp;newwindow=1&amp;sa=N&amp;ndsp=20&amp;tbs=isch:1&amp;ei=svaKTcnmNo-YOvXM2bY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39750" y="4221163"/>
            <a:ext cx="8301038" cy="2232025"/>
          </a:xfrm>
        </p:spPr>
        <p:txBody>
          <a:bodyPr rtlCol="0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ru-RU" altLang="ru-RU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Давай посчитаем!</a:t>
            </a:r>
            <a:endParaRPr lang="ru-RU" altLang="ru-RU" sz="6000" b="1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3" descr="BD0509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4608512" cy="367188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31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38023" y="0"/>
            <a:ext cx="940279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Сколько целых яблок?</a:t>
            </a:r>
          </a:p>
        </p:txBody>
      </p:sp>
      <p:sp>
        <p:nvSpPr>
          <p:cNvPr id="16388" name="Oval 4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227763" y="4149725"/>
            <a:ext cx="2305050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389" name="Oval 6">
            <a:hlinkClick r:id="" action="ppaction://hlinkshowjump?jump=nextslide">
              <a:snd r:embed="rId4" name="AZBT1.WAV"/>
            </a:hlinkClick>
          </p:cNvPr>
          <p:cNvSpPr>
            <a:spLocks noChangeArrowheads="1"/>
          </p:cNvSpPr>
          <p:nvPr/>
        </p:nvSpPr>
        <p:spPr bwMode="auto">
          <a:xfrm>
            <a:off x="6156325" y="2781300"/>
            <a:ext cx="2233613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390" name="Oval 7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6391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игру</a:t>
            </a:r>
          </a:p>
        </p:txBody>
      </p:sp>
      <p:pic>
        <p:nvPicPr>
          <p:cNvPr id="16392" name="Picture 2" descr="http://t0.gstatic.com/images?q=tbn:ANd9GcTyX3PM9d0WOr0RSXeFp5TLajmIsEoqtBWRe9SxilIpyhR5kJwychN55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20716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http://t1.gstatic.com/images?q=tbn:ANd9GcRlj7QlJusAr60Di5NZ66xgJ4vqy0ZCALouLrfyqBp1zujwKBjAdwfI0m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00188"/>
            <a:ext cx="1857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 descr="http://t3.gstatic.com/images?q=tbn:ANd9GcSiB8mvTs9Np5tXcNo-xLLY57WcFyP50kr_AmGeznD4DYxuUrhIS6lKD8M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357563"/>
            <a:ext cx="23749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8" descr="http://t2.gstatic.com/images?q=tbn:ANd9GcTZ1XkrjR3_OoXfzrHD1q52AKuBKHjrQrITfvhfuuRhxL1VpKXgcGeT5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143375"/>
            <a:ext cx="22240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882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7411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413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4608512" cy="1978025"/>
          </a:xfrm>
        </p:spPr>
        <p:txBody>
          <a:bodyPr/>
          <a:lstStyle/>
          <a:p>
            <a:r>
              <a:rPr lang="ru-RU" altLang="ru-RU" sz="5500" b="1" dirty="0" smtClean="0">
                <a:solidFill>
                  <a:srgbClr val="9900FF"/>
                </a:solidFill>
                <a:latin typeface="Ariac" pitchFamily="34" charset="0"/>
              </a:rPr>
              <a:t>Молодец!!!</a:t>
            </a:r>
          </a:p>
        </p:txBody>
      </p:sp>
      <p:sp>
        <p:nvSpPr>
          <p:cNvPr id="686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2663"/>
            <a:ext cx="32781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6572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850" y="500063"/>
            <a:ext cx="8064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съедобных грибов?</a:t>
            </a:r>
          </a:p>
        </p:txBody>
      </p:sp>
      <p:sp>
        <p:nvSpPr>
          <p:cNvPr id="65540" name="Oval 4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227763" y="2781300"/>
            <a:ext cx="2305050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65541" name="Oval 5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300788" y="5516563"/>
            <a:ext cx="2160587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65542" name="Oval 6">
            <a:hlinkClick r:id="" action="ppaction://hlinkshowjump?jump=nextslide">
              <a:snd r:embed="rId4" name="AZBT1.WAV"/>
            </a:hlinkClick>
          </p:cNvPr>
          <p:cNvSpPr>
            <a:spLocks noChangeArrowheads="1"/>
          </p:cNvSpPr>
          <p:nvPr/>
        </p:nvSpPr>
        <p:spPr bwMode="auto">
          <a:xfrm>
            <a:off x="6227763" y="4221163"/>
            <a:ext cx="2233612" cy="1223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000099"/>
                </a:solidFill>
                <a:latin typeface="+mn-lt"/>
              </a:rPr>
              <a:t>3</a:t>
            </a:r>
          </a:p>
        </p:txBody>
      </p:sp>
      <p:sp>
        <p:nvSpPr>
          <p:cNvPr id="65543" name="Oval 7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000099"/>
                </a:solidFill>
                <a:latin typeface="+mn-lt"/>
              </a:rPr>
              <a:t>4</a:t>
            </a:r>
          </a:p>
        </p:txBody>
      </p:sp>
      <p:sp>
        <p:nvSpPr>
          <p:cNvPr id="18440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F0000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FF0000"/>
                </a:solidFill>
              </a:rPr>
              <a:t>игру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76400"/>
            <a:ext cx="15351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565400"/>
            <a:ext cx="17319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84763"/>
            <a:ext cx="207168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864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Завершить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игру</a:t>
            </a:r>
          </a:p>
        </p:txBody>
      </p:sp>
      <p:sp>
        <p:nvSpPr>
          <p:cNvPr id="66570" name="Rectangle 10"/>
          <p:cNvSpPr>
            <a:spLocks noRot="1" noChangeArrowheads="1"/>
          </p:cNvSpPr>
          <p:nvPr/>
        </p:nvSpPr>
        <p:spPr bwMode="auto">
          <a:xfrm>
            <a:off x="285750" y="179388"/>
            <a:ext cx="5062627" cy="23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молодец!!!</a:t>
            </a:r>
          </a:p>
        </p:txBody>
      </p:sp>
      <p:sp>
        <p:nvSpPr>
          <p:cNvPr id="1946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FFFF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9462" name="Picture 8" descr="гншш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5274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9897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27584" y="34618"/>
          <a:ext cx="6794360" cy="89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7092280" y="1052736"/>
            <a:ext cx="180020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01377" y="2708920"/>
            <a:ext cx="180020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768" y="4286256"/>
            <a:ext cx="180020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506" name="Picture 2" descr="Весёлые истории из жизни зверушек ;) &quot; SkorpiN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428736"/>
            <a:ext cx="6657975" cy="5010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0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219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221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4608512" cy="1978025"/>
          </a:xfrm>
        </p:spPr>
        <p:txBody>
          <a:bodyPr/>
          <a:lstStyle/>
          <a:p>
            <a:r>
              <a:rPr lang="ru-RU" altLang="ru-RU" sz="5500" b="1" dirty="0" smtClean="0">
                <a:solidFill>
                  <a:srgbClr val="9900FF"/>
                </a:solidFill>
                <a:latin typeface="Ariac" pitchFamily="34" charset="0"/>
              </a:rPr>
              <a:t>Молодец!!!</a:t>
            </a:r>
          </a:p>
        </p:txBody>
      </p:sp>
      <p:sp>
        <p:nvSpPr>
          <p:cNvPr id="686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92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557338"/>
            <a:ext cx="40227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5726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357166"/>
            <a:ext cx="7000924" cy="954107"/>
          </a:xfrm>
          <a:prstGeom prst="rect">
            <a:avLst/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Сколько снегирей изображено на картинке?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4214818"/>
            <a:ext cx="1357322" cy="1428760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0" y="5143512"/>
            <a:ext cx="1276360" cy="1366846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5143504" y="5286388"/>
            <a:ext cx="1338274" cy="1376370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15206" y="4357694"/>
            <a:ext cx="1428760" cy="1357322"/>
          </a:xfrm>
          <a:prstGeom prst="ellipse">
            <a:avLst/>
          </a:prstGeom>
          <a:solidFill>
            <a:srgbClr val="00B050"/>
          </a:solidFill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2</a:t>
            </a:r>
          </a:p>
        </p:txBody>
      </p:sp>
      <p:pic>
        <p:nvPicPr>
          <p:cNvPr id="26628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642467" cy="1525883"/>
          </a:xfrm>
          <a:prstGeom prst="rect">
            <a:avLst/>
          </a:prstGeom>
          <a:noFill/>
        </p:spPr>
      </p:pic>
      <p:pic>
        <p:nvPicPr>
          <p:cNvPr id="13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810"/>
            <a:ext cx="1642467" cy="1525883"/>
          </a:xfrm>
          <a:prstGeom prst="rect">
            <a:avLst/>
          </a:prstGeom>
          <a:noFill/>
        </p:spPr>
      </p:pic>
      <p:pic>
        <p:nvPicPr>
          <p:cNvPr id="14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1642467" cy="1525883"/>
          </a:xfrm>
          <a:prstGeom prst="rect">
            <a:avLst/>
          </a:prstGeom>
          <a:noFill/>
        </p:spPr>
      </p:pic>
      <p:pic>
        <p:nvPicPr>
          <p:cNvPr id="15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714488"/>
            <a:ext cx="1642467" cy="1525883"/>
          </a:xfrm>
          <a:prstGeom prst="rect">
            <a:avLst/>
          </a:prstGeom>
          <a:noFill/>
        </p:spPr>
      </p:pic>
      <p:pic>
        <p:nvPicPr>
          <p:cNvPr id="18" name="Picture 4" descr="http://i052.radikal.ru/1302/e8/3ab282bc8e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143248"/>
            <a:ext cx="1642467" cy="152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4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Завершить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игру</a:t>
            </a:r>
          </a:p>
        </p:txBody>
      </p:sp>
      <p:sp>
        <p:nvSpPr>
          <p:cNvPr id="66570" name="Rectangle 10"/>
          <p:cNvSpPr>
            <a:spLocks noRot="1" noChangeArrowheads="1"/>
          </p:cNvSpPr>
          <p:nvPr/>
        </p:nvSpPr>
        <p:spPr bwMode="auto">
          <a:xfrm>
            <a:off x="285750" y="-327804"/>
            <a:ext cx="5131639" cy="27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молодец!!!</a:t>
            </a:r>
          </a:p>
        </p:txBody>
      </p:sp>
      <p:sp>
        <p:nvSpPr>
          <p:cNvPr id="1331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FFFF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69206"/>
            <a:ext cx="36369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6256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929090" cy="1714512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здесь звездочек?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7929586" y="5000636"/>
            <a:ext cx="785818" cy="78581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000628" y="1214422"/>
            <a:ext cx="857256" cy="92869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rot="19919329">
            <a:off x="6693875" y="2172329"/>
            <a:ext cx="1000132" cy="1071570"/>
          </a:xfrm>
          <a:prstGeom prst="lightningBol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571736" y="4071942"/>
            <a:ext cx="1000132" cy="107157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071802" y="2214554"/>
            <a:ext cx="1000132" cy="10001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7000892" y="785794"/>
            <a:ext cx="1143008" cy="107157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7858148" y="3143248"/>
            <a:ext cx="1000132" cy="1143008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есяц 12"/>
          <p:cNvSpPr/>
          <p:nvPr/>
        </p:nvSpPr>
        <p:spPr>
          <a:xfrm>
            <a:off x="5143504" y="4214818"/>
            <a:ext cx="857256" cy="1000132"/>
          </a:xfrm>
          <a:prstGeom prst="mo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28596" y="4071942"/>
            <a:ext cx="571504" cy="571504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728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72264" y="5500702"/>
            <a:ext cx="714380" cy="10156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5572140"/>
            <a:ext cx="714380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5572140"/>
            <a:ext cx="642942" cy="92333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571472" y="55721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57158" y="2357430"/>
            <a:ext cx="914400" cy="914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1357290" y="3714752"/>
            <a:ext cx="928694" cy="92869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6357950" y="41433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5857884" y="35716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572000" y="2714620"/>
            <a:ext cx="914400" cy="914400"/>
          </a:xfrm>
          <a:prstGeom prst="star5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7411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413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4608512" cy="1978025"/>
          </a:xfrm>
        </p:spPr>
        <p:txBody>
          <a:bodyPr/>
          <a:lstStyle/>
          <a:p>
            <a:r>
              <a:rPr lang="ru-RU" altLang="ru-RU" sz="5500" b="1" dirty="0" smtClean="0">
                <a:solidFill>
                  <a:srgbClr val="9900FF"/>
                </a:solidFill>
                <a:latin typeface="Ariac" pitchFamily="34" charset="0"/>
              </a:rPr>
              <a:t>Молодец!!!</a:t>
            </a:r>
          </a:p>
        </p:txBody>
      </p:sp>
      <p:sp>
        <p:nvSpPr>
          <p:cNvPr id="686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74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2663"/>
            <a:ext cx="32781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4008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00063" y="500063"/>
            <a:ext cx="8064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rgbClr val="8EB4E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</a:t>
            </a:r>
            <a:r>
              <a:rPr lang="ru-RU" altLang="ru-RU" sz="5400" b="1" dirty="0" smtClean="0">
                <a:solidFill>
                  <a:srgbClr val="8EB4E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зайчиков</a:t>
            </a:r>
            <a:r>
              <a:rPr lang="ru-RU" altLang="ru-RU" sz="6000" b="1" dirty="0" smtClean="0">
                <a:solidFill>
                  <a:srgbClr val="8EB4E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 картинк</a:t>
            </a:r>
            <a:r>
              <a:rPr lang="ru-RU" altLang="ru-RU" sz="5400" b="1" dirty="0" smtClean="0">
                <a:solidFill>
                  <a:srgbClr val="8EB4E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ах</a:t>
            </a:r>
            <a:r>
              <a:rPr lang="ru-RU" altLang="ru-RU" sz="6000" b="1" dirty="0" smtClean="0">
                <a:solidFill>
                  <a:srgbClr val="8EB4E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8196" name="Oval 5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5300663"/>
            <a:ext cx="2305050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197" name="Oval 6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2708275"/>
            <a:ext cx="2160588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198" name="Oval 7">
            <a:hlinkClick r:id="" action="ppaction://hlinkshowjump?jump=nextslide">
              <a:snd r:embed="rId4" name="AZBT1.WAV"/>
            </a:hlinkClick>
          </p:cNvPr>
          <p:cNvSpPr>
            <a:spLocks noChangeArrowheads="1"/>
          </p:cNvSpPr>
          <p:nvPr/>
        </p:nvSpPr>
        <p:spPr bwMode="auto">
          <a:xfrm>
            <a:off x="6156325" y="4005263"/>
            <a:ext cx="2233613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199" name="Oval 8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00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игру</a:t>
            </a:r>
          </a:p>
        </p:txBody>
      </p:sp>
      <p:pic>
        <p:nvPicPr>
          <p:cNvPr id="8201" name="Picture 13" descr="3_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721">
            <a:off x="811213" y="1854200"/>
            <a:ext cx="140652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" descr="4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813">
            <a:off x="3995738" y="1989138"/>
            <a:ext cx="14541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8" descr="2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1350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92157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467544" y="188640"/>
          <a:ext cx="79928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5-конечная звезда 6"/>
          <p:cNvSpPr/>
          <p:nvPr/>
        </p:nvSpPr>
        <p:spPr>
          <a:xfrm>
            <a:off x="755576" y="2348880"/>
            <a:ext cx="1080120" cy="100811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628" y="3000372"/>
            <a:ext cx="1152128" cy="1512168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707904" y="2030843"/>
            <a:ext cx="720080" cy="72008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2786050" y="3500438"/>
            <a:ext cx="1008112" cy="115212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549906"/>
            <a:ext cx="1368152" cy="90343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67744" y="5563934"/>
            <a:ext cx="1296144" cy="8894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 3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055451" y="5549906"/>
            <a:ext cx="1229616" cy="90343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500166" y="42862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286512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3108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>
            <a:off x="6929454" y="4500570"/>
            <a:ext cx="914400" cy="914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>
            <a:off x="8001024" y="2928934"/>
            <a:ext cx="642942" cy="1143008"/>
          </a:xfrm>
          <a:prstGeom prst="moon">
            <a:avLst>
              <a:gd name="adj" fmla="val 7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692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Завершить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игру</a:t>
            </a:r>
          </a:p>
        </p:txBody>
      </p:sp>
      <p:sp>
        <p:nvSpPr>
          <p:cNvPr id="66570" name="Rectangle 10"/>
          <p:cNvSpPr>
            <a:spLocks noRot="1" noChangeArrowheads="1"/>
          </p:cNvSpPr>
          <p:nvPr/>
        </p:nvSpPr>
        <p:spPr bwMode="auto">
          <a:xfrm>
            <a:off x="285750" y="-327804"/>
            <a:ext cx="5131639" cy="27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молодец!!!</a:t>
            </a:r>
          </a:p>
        </p:txBody>
      </p:sp>
      <p:sp>
        <p:nvSpPr>
          <p:cNvPr id="1331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FFFF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69206"/>
            <a:ext cx="36369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95687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886680" cy="1071546"/>
          </a:xfr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Найдите цифры 1, 2, 3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величине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 rot="981527">
            <a:off x="3171374" y="1130034"/>
            <a:ext cx="1667866" cy="1617815"/>
          </a:xfrm>
          <a:prstGeom prst="ellipse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21226665">
            <a:off x="186036" y="1040674"/>
            <a:ext cx="2183876" cy="189373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20972202">
            <a:off x="508958" y="5370019"/>
            <a:ext cx="1440160" cy="122413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37191">
            <a:off x="2405574" y="4521061"/>
            <a:ext cx="1152128" cy="93610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72073">
            <a:off x="2811097" y="2934706"/>
            <a:ext cx="1584176" cy="12961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 rot="627045">
            <a:off x="1143385" y="2977633"/>
            <a:ext cx="1224136" cy="12961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rot="19609391">
            <a:off x="3921738" y="5047452"/>
            <a:ext cx="1008112" cy="1056833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61757">
            <a:off x="1076680" y="4412893"/>
            <a:ext cx="1089918" cy="9845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798216">
            <a:off x="3206997" y="6051701"/>
            <a:ext cx="712739" cy="733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9251 C 0.02188 0.15888 0.02431 0.22549 0.10122 0.24838 C 0.17813 0.27128 0.41667 0.23219 0.48125 0.2298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014 0.06522 -0.04028 0.13067 0.08003 0.13945 C 0.20035 0.14824 0.61736 0.06684 0.72153 0.05319 C 0.82569 0.03955 0.70573 0.05712 0.70469 0.05735 C 0.70364 0.05759 0.71562 0.0562 0.71545 0.05527 C 0.71528 0.05435 0.7092 0.05273 0.70312 0.05134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8107 0.01411 0.16232 0.02844 0.22621 0.00624 C 0.2901 -0.01596 0.35364 -0.10222 0.38316 -0.13321 C 0.41267 -0.1642 0.40781 -0.1723 0.40312 -0.18039 " pathEditMode="relative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1 0.05758 0.01562 0.11517 0.08455 0.14755 C 0.15347 0.17992 0.28368 0.18733 0.41389 0.19473 " pathEditMode="relative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23 0.05735 -0.02847 0.11471 0.07847 0.12095 C 0.18542 0.1272 0.41337 0.0821 0.64149 0.037 " pathEditMode="relative" ptsTypes="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875 0.02082 0.1375 0.04186 0.2092 0.02452 C 0.2809 0.00717 0.35573 -0.04879 0.43073 -0.10453 " pathEditMode="relative" ptsTypes="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4265E-6 L 0.64983 -0.05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08442 L 0.01649 -0.15541 C 0.01649 -0.26295 0.175 -0.39523 0.30417 -0.39523 L 0.59202 -0.39523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7 -0.02058 L -0.01857 -0.32216 C -0.01857 -0.45745 0.18247 -0.6235 0.34619 -0.6235 L 0.71094 -0.6235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4" grpId="0" animBg="1"/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Завершить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игру</a:t>
            </a:r>
          </a:p>
        </p:txBody>
      </p:sp>
      <p:sp>
        <p:nvSpPr>
          <p:cNvPr id="66570" name="Rectangle 10"/>
          <p:cNvSpPr>
            <a:spLocks noRot="1" noChangeArrowheads="1"/>
          </p:cNvSpPr>
          <p:nvPr/>
        </p:nvSpPr>
        <p:spPr bwMode="auto">
          <a:xfrm>
            <a:off x="285750" y="179388"/>
            <a:ext cx="5062627" cy="23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молодец!!!</a:t>
            </a:r>
          </a:p>
        </p:txBody>
      </p:sp>
      <p:sp>
        <p:nvSpPr>
          <p:cNvPr id="1946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FFFF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9462" name="Picture 8" descr="гншш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5274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07034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</a:rPr>
              <a:t>НАУЧИЛИСЬ ВЕСТИ СЧЕТ В ПРЕДЕЛАХ 5;</a:t>
            </a:r>
          </a:p>
          <a:p>
            <a:r>
              <a:rPr lang="ru-RU" altLang="ru-RU" b="1" smtClean="0">
                <a:solidFill>
                  <a:srgbClr val="00B050"/>
                </a:solidFill>
              </a:rPr>
              <a:t>УЗНАВАТЬ ЦИФРЫ И НАЗЫВАТЬ ИХ; </a:t>
            </a:r>
          </a:p>
          <a:p>
            <a:endParaRPr lang="ru-RU" altLang="ru-RU" smtClean="0"/>
          </a:p>
        </p:txBody>
      </p:sp>
      <p:pic>
        <p:nvPicPr>
          <p:cNvPr id="20484" name="Picture 2" descr="http://t2.gstatic.com/images?q=tbn:ANd9GcSb0lXIJGXE4dS-UYaS9opK0O35adwhcoILOPT55wLkTbfttkgrqi3jJkW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71813"/>
            <a:ext cx="5329237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05200" y="2060575"/>
            <a:ext cx="56388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Подумай ещё</a:t>
            </a:r>
            <a:r>
              <a:rPr lang="ru-RU" sz="5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5600" b="1" dirty="0">
                <a:solidFill>
                  <a:srgbClr val="FFFF00"/>
                </a:solidFill>
              </a:rPr>
              <a:t>!!!</a:t>
            </a:r>
          </a:p>
        </p:txBody>
      </p:sp>
      <p:pic>
        <p:nvPicPr>
          <p:cNvPr id="21507" name="Picture 30" descr="CROCODL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4672012" cy="3502025"/>
          </a:xfrm>
        </p:spPr>
      </p:pic>
      <p:sp>
        <p:nvSpPr>
          <p:cNvPr id="21508" name="Text Box 15"/>
          <p:cNvSpPr txBox="1">
            <a:spLocks noChangeArrowheads="1"/>
          </p:cNvSpPr>
          <p:nvPr/>
        </p:nvSpPr>
        <p:spPr bwMode="auto">
          <a:xfrm>
            <a:off x="808038" y="4816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9" name="AutoShape 1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96188" y="5589588"/>
            <a:ext cx="1547812" cy="1268412"/>
          </a:xfrm>
          <a:prstGeom prst="actionButtonBackPrevious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922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219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221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4608512" cy="1978025"/>
          </a:xfrm>
        </p:spPr>
        <p:txBody>
          <a:bodyPr/>
          <a:lstStyle/>
          <a:p>
            <a:r>
              <a:rPr lang="ru-RU" altLang="ru-RU" sz="5500" b="1" dirty="0" smtClean="0">
                <a:solidFill>
                  <a:srgbClr val="9900FF"/>
                </a:solidFill>
                <a:latin typeface="Ariac" pitchFamily="34" charset="0"/>
              </a:rPr>
              <a:t>Молодец!!!</a:t>
            </a:r>
          </a:p>
        </p:txBody>
      </p:sp>
      <p:sp>
        <p:nvSpPr>
          <p:cNvPr id="686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92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557338"/>
            <a:ext cx="402272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675135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Сколько щенков?</a:t>
            </a:r>
          </a:p>
        </p:txBody>
      </p:sp>
      <p:sp>
        <p:nvSpPr>
          <p:cNvPr id="10244" name="Oval 4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227763" y="4149725"/>
            <a:ext cx="2305050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245" name="Oval 6">
            <a:hlinkClick r:id="" action="ppaction://hlinkshowjump?jump=nextslide">
              <a:snd r:embed="rId4" name="AZBT1.WAV"/>
            </a:hlinkClick>
          </p:cNvPr>
          <p:cNvSpPr>
            <a:spLocks noChangeArrowheads="1"/>
          </p:cNvSpPr>
          <p:nvPr/>
        </p:nvSpPr>
        <p:spPr bwMode="auto">
          <a:xfrm>
            <a:off x="6156325" y="2781300"/>
            <a:ext cx="2233613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0246" name="Oval 7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0247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игру</a:t>
            </a:r>
          </a:p>
        </p:txBody>
      </p:sp>
      <p:pic>
        <p:nvPicPr>
          <p:cNvPr id="1024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341438"/>
            <a:ext cx="2968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4437063"/>
            <a:ext cx="1581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3417888"/>
            <a:ext cx="1581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1201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67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861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269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96975"/>
            <a:ext cx="4608512" cy="1978025"/>
          </a:xfrm>
        </p:spPr>
        <p:txBody>
          <a:bodyPr/>
          <a:lstStyle/>
          <a:p>
            <a:r>
              <a:rPr lang="ru-RU" altLang="ru-RU" sz="5500" b="1" dirty="0" smtClean="0">
                <a:solidFill>
                  <a:srgbClr val="9900FF"/>
                </a:solidFill>
                <a:latin typeface="Ariac" pitchFamily="34" charset="0"/>
              </a:rPr>
              <a:t>Молодец!!!</a:t>
            </a:r>
          </a:p>
        </p:txBody>
      </p:sp>
      <p:sp>
        <p:nvSpPr>
          <p:cNvPr id="686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1271" name="Picture 10" descr="f_18464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12875"/>
            <a:ext cx="27479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3308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23850" y="500063"/>
            <a:ext cx="8064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цветков на картинках?</a:t>
            </a:r>
          </a:p>
        </p:txBody>
      </p:sp>
      <p:sp>
        <p:nvSpPr>
          <p:cNvPr id="65540" name="Oval 4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227763" y="2781300"/>
            <a:ext cx="2305050" cy="12239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65541" name="Oval 5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300788" y="5516563"/>
            <a:ext cx="2160587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</a:t>
            </a:r>
          </a:p>
        </p:txBody>
      </p:sp>
      <p:sp>
        <p:nvSpPr>
          <p:cNvPr id="65542" name="Oval 6">
            <a:hlinkClick r:id="" action="ppaction://hlinkshowjump?jump=nextslide">
              <a:snd r:embed="rId4" name="AZBT1.WAV"/>
            </a:hlinkClick>
          </p:cNvPr>
          <p:cNvSpPr>
            <a:spLocks noChangeArrowheads="1"/>
          </p:cNvSpPr>
          <p:nvPr/>
        </p:nvSpPr>
        <p:spPr bwMode="auto">
          <a:xfrm>
            <a:off x="6227763" y="4221163"/>
            <a:ext cx="2233612" cy="1223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000099"/>
                </a:solidFill>
                <a:latin typeface="+mn-lt"/>
              </a:rPr>
              <a:t>5</a:t>
            </a:r>
          </a:p>
        </p:txBody>
      </p:sp>
      <p:sp>
        <p:nvSpPr>
          <p:cNvPr id="65543" name="Oval 7">
            <a:hlinkClick r:id="" action="ppaction://hlinkshowjump?jump=lastslide">
              <a:snd r:embed="rId3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srgbClr val="000099"/>
                </a:solidFill>
                <a:latin typeface="+mn-lt"/>
              </a:rPr>
              <a:t>3</a:t>
            </a:r>
          </a:p>
        </p:txBody>
      </p:sp>
      <p:sp>
        <p:nvSpPr>
          <p:cNvPr id="12296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FF0000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FF0000"/>
                </a:solidFill>
              </a:rPr>
              <a:t>игру</a:t>
            </a:r>
          </a:p>
        </p:txBody>
      </p:sp>
      <p:pic>
        <p:nvPicPr>
          <p:cNvPr id="12297" name="Picture 11" descr="J00911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770">
            <a:off x="658813" y="1862138"/>
            <a:ext cx="1209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J01755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29">
            <a:off x="2555875" y="1773238"/>
            <a:ext cx="112871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J01827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1071">
            <a:off x="4211638" y="1844675"/>
            <a:ext cx="122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J03167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1686">
            <a:off x="2124075" y="3644900"/>
            <a:ext cx="12541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 descr="J031675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4321">
            <a:off x="3991769" y="4226719"/>
            <a:ext cx="17145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37283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4941888"/>
            <a:ext cx="4105275" cy="177323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Завершить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990033"/>
                </a:solidFill>
                <a:latin typeface="Arial" charset="0"/>
              </a:rPr>
              <a:t>игру</a:t>
            </a:r>
          </a:p>
        </p:txBody>
      </p:sp>
      <p:sp>
        <p:nvSpPr>
          <p:cNvPr id="66570" name="Rectangle 10"/>
          <p:cNvSpPr>
            <a:spLocks noRot="1" noChangeArrowheads="1"/>
          </p:cNvSpPr>
          <p:nvPr/>
        </p:nvSpPr>
        <p:spPr bwMode="auto">
          <a:xfrm>
            <a:off x="285750" y="-327804"/>
            <a:ext cx="5131639" cy="27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Ты молодец!!!</a:t>
            </a:r>
          </a:p>
        </p:txBody>
      </p:sp>
      <p:sp>
        <p:nvSpPr>
          <p:cNvPr id="1331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FFFF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33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269206"/>
            <a:ext cx="36369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77886"/>
      </p:ext>
    </p:extLst>
  </p:cSld>
  <p:clrMapOvr>
    <a:masterClrMapping/>
  </p:clrMapOvr>
  <p:transition spd="slow">
    <p:randomBar dir="vert"/>
    <p:sndAc>
      <p:stSnd>
        <p:snd r:embed="rId2" name="ERRO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00063" y="188913"/>
            <a:ext cx="80645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</a:t>
            </a:r>
            <a:r>
              <a:rPr lang="ru-RU" alt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звездочек</a:t>
            </a:r>
            <a:r>
              <a:rPr lang="ru-RU" alt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340" name="Oval 5">
            <a:hlinkClick r:id="" action="ppaction://hlinkshowjump?jump=lastslide">
              <a:snd r:embed="rId4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5300663"/>
            <a:ext cx="2305050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4341" name="Oval 6">
            <a:hlinkClick r:id="" action="ppaction://hlinkshowjump?jump=lastslide">
              <a:snd r:embed="rId4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2643188"/>
            <a:ext cx="2160588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4342" name="Oval 7">
            <a:hlinkClick r:id="" action="ppaction://hlinkshowjump?jump=nextslide">
              <a:snd r:embed="rId5" name="AZBT1.WAV"/>
            </a:hlinkClick>
          </p:cNvPr>
          <p:cNvSpPr>
            <a:spLocks noChangeArrowheads="1"/>
          </p:cNvSpPr>
          <p:nvPr/>
        </p:nvSpPr>
        <p:spPr bwMode="auto">
          <a:xfrm>
            <a:off x="6156325" y="4005263"/>
            <a:ext cx="2233613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4343" name="Oval 8">
            <a:hlinkClick r:id="" action="ppaction://hlinkshowjump?jump=lastslide">
              <a:snd r:embed="rId4" name="ERROR.WAV"/>
            </a:hlinkClick>
          </p:cNvPr>
          <p:cNvSpPr>
            <a:spLocks noChangeArrowheads="1"/>
          </p:cNvSpPr>
          <p:nvPr/>
        </p:nvSpPr>
        <p:spPr bwMode="auto">
          <a:xfrm>
            <a:off x="6156325" y="1341438"/>
            <a:ext cx="2232025" cy="1223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000" b="1">
                <a:solidFill>
                  <a:srgbClr val="000099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44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5300663"/>
            <a:ext cx="3348038" cy="1557337"/>
          </a:xfrm>
          <a:prstGeom prst="irregularSeal2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1D0995"/>
                </a:solidFill>
              </a:rPr>
              <a:t>игру</a:t>
            </a:r>
          </a:p>
        </p:txBody>
      </p:sp>
      <p:pic>
        <p:nvPicPr>
          <p:cNvPr id="14345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3325"/>
            <a:ext cx="219392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701800"/>
            <a:ext cx="23145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82950"/>
            <a:ext cx="2122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292600"/>
            <a:ext cx="2203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8721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5363" name="AutoShap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214313" y="5084763"/>
            <a:ext cx="4105275" cy="177323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Завершить </a:t>
            </a:r>
          </a:p>
          <a:p>
            <a:pPr algn="ctr" eaLnBrk="1" hangingPunct="1"/>
            <a:r>
              <a:rPr lang="ru-RU" altLang="ru-RU" sz="2300" b="1">
                <a:solidFill>
                  <a:srgbClr val="990033"/>
                </a:solidFill>
              </a:rPr>
              <a:t>игру</a:t>
            </a:r>
          </a:p>
        </p:txBody>
      </p:sp>
      <p:sp>
        <p:nvSpPr>
          <p:cNvPr id="67589" name="Rectangle 5"/>
          <p:cNvSpPr>
            <a:spLocks noRot="1" noChangeArrowheads="1"/>
          </p:cNvSpPr>
          <p:nvPr/>
        </p:nvSpPr>
        <p:spPr bwMode="auto">
          <a:xfrm>
            <a:off x="395288" y="500063"/>
            <a:ext cx="59769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МОЛОДЕЦ !!!</a:t>
            </a:r>
          </a:p>
        </p:txBody>
      </p:sp>
      <p:sp>
        <p:nvSpPr>
          <p:cNvPr id="1536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15366" name="Picture 6" descr="http://t1.gstatic.com/images?q=tbn:ANd9GcS-hMeDqPZhXJdbssz0gnZbYT94Nim8Cm-3Hn84hvf-cjJEsW4S2ldKj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903">
            <a:off x="582613" y="1917700"/>
            <a:ext cx="13985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http://t1.gstatic.com/images?q=tbn:ANd9GcS-hMeDqPZhXJdbssz0gnZbYT94Nim8Cm-3Hn84hvf-cjJEsW4S2ldKj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57625"/>
            <a:ext cx="895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ttp://t1.gstatic.com/images?q=tbn:ANd9GcS-hMeDqPZhXJdbssz0gnZbYT94Nim8Cm-3Hn84hvf-cjJEsW4S2ldKj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636713"/>
            <a:ext cx="15716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B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676650" cy="3676650"/>
          </a:xfrm>
        </p:spPr>
      </p:pic>
    </p:spTree>
    <p:extLst>
      <p:ext uri="{BB962C8B-B14F-4D97-AF65-F5344CB8AC3E}">
        <p14:creationId xmlns:p14="http://schemas.microsoft.com/office/powerpoint/2010/main" val="76177812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176</Words>
  <Application>Microsoft Office PowerPoint</Application>
  <PresentationFormat>Экран (4:3)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Ariac</vt:lpstr>
      <vt:lpstr>Arial</vt:lpstr>
      <vt:lpstr>Arial Black</vt:lpstr>
      <vt:lpstr>Calibri</vt:lpstr>
      <vt:lpstr>Century Gothic</vt:lpstr>
      <vt:lpstr>Wingdings 3</vt:lpstr>
      <vt:lpstr>Ион</vt:lpstr>
      <vt:lpstr>Давай посчитаем!</vt:lpstr>
      <vt:lpstr>Презентация PowerPoint</vt:lpstr>
      <vt:lpstr>Молодец!!!</vt:lpstr>
      <vt:lpstr>Презентация PowerPoint</vt:lpstr>
      <vt:lpstr>Молодец!!!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Молодец!!!</vt:lpstr>
      <vt:lpstr>Презентация PowerPoint</vt:lpstr>
      <vt:lpstr>Презентация PowerPoint</vt:lpstr>
      <vt:lpstr>Презентация PowerPoint</vt:lpstr>
      <vt:lpstr>Молодец!!!</vt:lpstr>
      <vt:lpstr>Презентация PowerPoint</vt:lpstr>
      <vt:lpstr>Презентация PowerPoint</vt:lpstr>
      <vt:lpstr>Сколько здесь звездочек?</vt:lpstr>
      <vt:lpstr>Молодец!!!</vt:lpstr>
      <vt:lpstr>Презентация PowerPoint</vt:lpstr>
      <vt:lpstr>Презентация PowerPoint</vt:lpstr>
      <vt:lpstr>Найдите цифры 1, 2, 3 по величине</vt:lpstr>
      <vt:lpstr>Презентация PowerPoint</vt:lpstr>
      <vt:lpstr>ВЫВОД:</vt:lpstr>
      <vt:lpstr>Подумай ещё 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посчитаем!</dc:title>
  <dc:creator>Пользователь</dc:creator>
  <cp:lastModifiedBy>Пользователь</cp:lastModifiedBy>
  <cp:revision>8</cp:revision>
  <dcterms:created xsi:type="dcterms:W3CDTF">2016-01-28T08:22:52Z</dcterms:created>
  <dcterms:modified xsi:type="dcterms:W3CDTF">2016-02-05T02:52:22Z</dcterms:modified>
</cp:coreProperties>
</file>