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0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E5EA07-1F79-4930-A0DB-55CE2B19E4BA}">
          <p14:sldIdLst>
            <p14:sldId id="272"/>
            <p14:sldId id="273"/>
            <p14:sldId id="274"/>
            <p14:sldId id="270"/>
            <p14:sldId id="275"/>
            <p14:sldId id="276"/>
          </p14:sldIdLst>
        </p14:section>
        <p14:section name="Раздел без заголовка" id="{DF784C30-B049-4234-90C0-AD33BEDBBA52}">
          <p14:sldIdLst>
            <p14:sldId id="27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8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5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4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0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0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0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51720" y="1484784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Где 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снеговик?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408115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Интерактивная игра </a:t>
            </a:r>
            <a:endParaRPr lang="ru-RU" sz="4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</a:t>
            </a:r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дошкольников.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93096"/>
            <a:ext cx="2376264" cy="23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3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9592" y="692696"/>
            <a:ext cx="74888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00693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CC"/>
                </a:solidFill>
              </a:rPr>
              <a:t>На открывшемся слайде </a:t>
            </a:r>
            <a:r>
              <a:rPr lang="ru-RU" sz="2800" b="1" dirty="0" smtClean="0">
                <a:solidFill>
                  <a:srgbClr val="0000CC"/>
                </a:solidFill>
              </a:rPr>
              <a:t>назвать, </a:t>
            </a:r>
            <a:r>
              <a:rPr lang="ru-RU" sz="2800" b="1" dirty="0">
                <a:solidFill>
                  <a:srgbClr val="0000CC"/>
                </a:solidFill>
              </a:rPr>
              <a:t>где находится </a:t>
            </a:r>
            <a:r>
              <a:rPr lang="ru-RU" sz="2800" b="1" dirty="0" smtClean="0">
                <a:solidFill>
                  <a:srgbClr val="0000CC"/>
                </a:solidFill>
              </a:rPr>
              <a:t>снеговик </a:t>
            </a:r>
            <a:r>
              <a:rPr lang="ru-RU" sz="2800" b="1" dirty="0">
                <a:solidFill>
                  <a:srgbClr val="0000CC"/>
                </a:solidFill>
              </a:rPr>
              <a:t>по отношению к ё</a:t>
            </a:r>
            <a:r>
              <a:rPr lang="ru-RU" sz="2800" b="1" dirty="0" smtClean="0">
                <a:solidFill>
                  <a:srgbClr val="0000CC"/>
                </a:solidFill>
              </a:rPr>
              <a:t>лочке.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7" name="Picture 2" descr="G:\Анимашки\картинки 4\novyj-god-5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140967"/>
            <a:ext cx="3528392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37112"/>
            <a:ext cx="2376264" cy="23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8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Анимашки\картинки 4\novyj-god-5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860943"/>
            <a:ext cx="518457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40968"/>
            <a:ext cx="2376264" cy="23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>
            <a:off x="6948265" y="404664"/>
            <a:ext cx="1680622" cy="1944216"/>
          </a:xfrm>
          <a:prstGeom prst="triangl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80312" y="1376772"/>
            <a:ext cx="859191" cy="8280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6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Анимашки\картинки 4\novyj-god-5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3"/>
            <a:ext cx="518457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2376264" cy="23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>
            <a:off x="6948265" y="404664"/>
            <a:ext cx="1680622" cy="1944216"/>
          </a:xfrm>
          <a:prstGeom prst="triangl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74893" y="1520788"/>
            <a:ext cx="864097" cy="8280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2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Анимашки\картинки 4\novyj-god-5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3"/>
            <a:ext cx="518457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73601"/>
            <a:ext cx="2736304" cy="26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>
            <a:off x="6193403" y="404664"/>
            <a:ext cx="1680622" cy="1944216"/>
          </a:xfrm>
          <a:prstGeom prst="triangl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74025" y="1268760"/>
            <a:ext cx="864097" cy="8280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93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Анимашки\картинки 4\novyj-god-5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1"/>
            <a:ext cx="5184576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916"/>
            <a:ext cx="2736304" cy="26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>
            <a:off x="6876256" y="1376772"/>
            <a:ext cx="1680622" cy="1944216"/>
          </a:xfrm>
          <a:prstGeom prst="triangl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84518" y="440668"/>
            <a:ext cx="864097" cy="8280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3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Анимашки\картинки 4\novyj-god-5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0"/>
            <a:ext cx="5373215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365104"/>
            <a:ext cx="2736304" cy="26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авнобедренный треугольник 8"/>
          <p:cNvSpPr/>
          <p:nvPr/>
        </p:nvSpPr>
        <p:spPr>
          <a:xfrm>
            <a:off x="6732240" y="627539"/>
            <a:ext cx="1680622" cy="1944216"/>
          </a:xfrm>
          <a:prstGeom prst="triangl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140502" y="2592288"/>
            <a:ext cx="864097" cy="8280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2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603/52732579.153/0_afb41_8da7819e_XXL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-fotki.yandex.ru/get/6518/52732579.151/0_af276_ff712bb1_XXL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08720"/>
            <a:ext cx="2736304" cy="26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:\Анимашки\картинки 4\novyj-god-5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7539"/>
            <a:ext cx="5184576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7380312" y="627539"/>
            <a:ext cx="864097" cy="8280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972049" y="306913"/>
            <a:ext cx="1680622" cy="1944216"/>
          </a:xfrm>
          <a:prstGeom prst="triangl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23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Lenovo</cp:lastModifiedBy>
  <cp:revision>26</cp:revision>
  <dcterms:created xsi:type="dcterms:W3CDTF">2012-12-11T15:00:41Z</dcterms:created>
  <dcterms:modified xsi:type="dcterms:W3CDTF">2016-01-20T05:14:25Z</dcterms:modified>
</cp:coreProperties>
</file>